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21945600" cy="16459200"/>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184">
          <p15:clr>
            <a:srgbClr val="A4A3A4"/>
          </p15:clr>
        </p15:guide>
        <p15:guide id="2" pos="691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xel Moore" initials="AM" lastIdx="9" clrIdx="0">
    <p:extLst>
      <p:ext uri="{19B8F6BF-5375-455C-9EA6-DF929625EA0E}">
        <p15:presenceInfo xmlns:p15="http://schemas.microsoft.com/office/powerpoint/2012/main" userId="b91b4a118cea7d3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34" autoAdjust="0"/>
  </p:normalViewPr>
  <p:slideViewPr>
    <p:cSldViewPr>
      <p:cViewPr varScale="1">
        <p:scale>
          <a:sx n="31" d="100"/>
          <a:sy n="31" d="100"/>
        </p:scale>
        <p:origin x="1308" y="108"/>
      </p:cViewPr>
      <p:guideLst>
        <p:guide orient="horz" pos="5184"/>
        <p:guide pos="691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13" y="685800"/>
            <a:ext cx="45725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4236806010"/>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dirty="0"/>
          </a:p>
        </p:txBody>
      </p:sp>
      <p:sp>
        <p:nvSpPr>
          <p:cNvPr id="105" name="Shape 105"/>
          <p:cNvSpPr>
            <a:spLocks noGrp="1" noRot="1" noChangeAspect="1"/>
          </p:cNvSpPr>
          <p:nvPr>
            <p:ph type="sldImg" idx="2"/>
          </p:nvPr>
        </p:nvSpPr>
        <p:spPr>
          <a:xfrm>
            <a:off x="1143000" y="685800"/>
            <a:ext cx="4573588"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221071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0"/>
        <p:cNvGrpSpPr/>
        <p:nvPr/>
      </p:nvGrpSpPr>
      <p:grpSpPr>
        <a:xfrm>
          <a:off x="0" y="0"/>
          <a:ext cx="0" cy="0"/>
          <a:chOff x="0" y="0"/>
          <a:chExt cx="0" cy="0"/>
        </a:xfrm>
      </p:grpSpPr>
      <p:sp>
        <p:nvSpPr>
          <p:cNvPr id="11" name="Shape 11"/>
          <p:cNvSpPr txBox="1">
            <a:spLocks noGrp="1"/>
          </p:cNvSpPr>
          <p:nvPr>
            <p:ph type="ctrTitle"/>
          </p:nvPr>
        </p:nvSpPr>
        <p:spPr>
          <a:xfrm>
            <a:off x="1645919" y="5113021"/>
            <a:ext cx="18653999" cy="3527999"/>
          </a:xfrm>
          <a:prstGeom prst="rect">
            <a:avLst/>
          </a:prstGeom>
          <a:noFill/>
          <a:ln>
            <a:noFill/>
          </a:ln>
        </p:spPr>
        <p:txBody>
          <a:bodyPr lIns="66025" tIns="66025" rIns="66025" bIns="66025" anchor="ctr" anchorCtr="0"/>
          <a:lstStyle>
            <a:lvl1pPr marL="0" marR="0" indent="0" algn="ctr" rtl="0">
              <a:spcBef>
                <a:spcPts val="0"/>
              </a:spcBef>
              <a:buClr>
                <a:schemeClr val="dk1"/>
              </a:buClr>
              <a:buFont typeface="Calibri"/>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2" name="Shape 12"/>
          <p:cNvSpPr txBox="1">
            <a:spLocks noGrp="1"/>
          </p:cNvSpPr>
          <p:nvPr>
            <p:ph type="subTitle" idx="1"/>
          </p:nvPr>
        </p:nvSpPr>
        <p:spPr>
          <a:xfrm>
            <a:off x="3291839" y="9326879"/>
            <a:ext cx="15361800" cy="4206299"/>
          </a:xfrm>
          <a:prstGeom prst="rect">
            <a:avLst/>
          </a:prstGeom>
          <a:noFill/>
          <a:ln>
            <a:noFill/>
          </a:ln>
        </p:spPr>
        <p:txBody>
          <a:bodyPr lIns="66025" tIns="66025" rIns="66025" bIns="66025" anchor="t" anchorCtr="0"/>
          <a:lstStyle>
            <a:lvl1pPr marL="0" marR="0" indent="0" algn="ctr" rtl="0">
              <a:spcBef>
                <a:spcPts val="1100"/>
              </a:spcBef>
              <a:buClr>
                <a:srgbClr val="888888"/>
              </a:buClr>
              <a:buFont typeface="Arial"/>
              <a:buNone/>
              <a:defRPr/>
            </a:lvl1pPr>
            <a:lvl2pPr marL="787400" marR="0" indent="0" algn="ctr" rtl="0">
              <a:spcBef>
                <a:spcPts val="1000"/>
              </a:spcBef>
              <a:buClr>
                <a:srgbClr val="888888"/>
              </a:buClr>
              <a:buFont typeface="Arial"/>
              <a:buNone/>
              <a:defRPr/>
            </a:lvl2pPr>
            <a:lvl3pPr marL="1587500" marR="0" indent="-12700" algn="ctr" rtl="0">
              <a:spcBef>
                <a:spcPts val="900"/>
              </a:spcBef>
              <a:buClr>
                <a:srgbClr val="888888"/>
              </a:buClr>
              <a:buFont typeface="Arial"/>
              <a:buNone/>
              <a:defRPr/>
            </a:lvl3pPr>
            <a:lvl4pPr marL="2374900" marR="0" indent="0" algn="ctr" rtl="0">
              <a:spcBef>
                <a:spcPts val="700"/>
              </a:spcBef>
              <a:buClr>
                <a:srgbClr val="888888"/>
              </a:buClr>
              <a:buFont typeface="Arial"/>
              <a:buNone/>
              <a:defRPr/>
            </a:lvl4pPr>
            <a:lvl5pPr marL="3175000" marR="0" indent="-12700" algn="ctr" rtl="0">
              <a:spcBef>
                <a:spcPts val="700"/>
              </a:spcBef>
              <a:buClr>
                <a:srgbClr val="888888"/>
              </a:buClr>
              <a:buFont typeface="Arial"/>
              <a:buNone/>
              <a:defRPr/>
            </a:lvl5pPr>
            <a:lvl6pPr marL="3962400" marR="0" indent="0" algn="ctr" rtl="0">
              <a:spcBef>
                <a:spcPts val="700"/>
              </a:spcBef>
              <a:buClr>
                <a:srgbClr val="888888"/>
              </a:buClr>
              <a:buFont typeface="Arial"/>
              <a:buNone/>
              <a:defRPr/>
            </a:lvl6pPr>
            <a:lvl7pPr marL="4749800" marR="0" indent="0" algn="ctr" rtl="0">
              <a:spcBef>
                <a:spcPts val="700"/>
              </a:spcBef>
              <a:buClr>
                <a:srgbClr val="888888"/>
              </a:buClr>
              <a:buFont typeface="Arial"/>
              <a:buNone/>
              <a:defRPr/>
            </a:lvl7pPr>
            <a:lvl8pPr marL="5549900" marR="0" indent="-12700" algn="ctr" rtl="0">
              <a:spcBef>
                <a:spcPts val="700"/>
              </a:spcBef>
              <a:buClr>
                <a:srgbClr val="888888"/>
              </a:buClr>
              <a:buFont typeface="Arial"/>
              <a:buNone/>
              <a:defRPr/>
            </a:lvl8pPr>
            <a:lvl9pPr marL="6337300" marR="0" indent="0" algn="ctr" rtl="0">
              <a:spcBef>
                <a:spcPts val="700"/>
              </a:spcBef>
              <a:buClr>
                <a:srgbClr val="888888"/>
              </a:buClr>
              <a:buFont typeface="Arial"/>
              <a:buNone/>
              <a:defRPr/>
            </a:lvl9pPr>
          </a:lstStyle>
          <a:p>
            <a:endParaRPr/>
          </a:p>
        </p:txBody>
      </p:sp>
      <p:sp>
        <p:nvSpPr>
          <p:cNvPr id="13" name="Shape 13"/>
          <p:cNvSpPr txBox="1">
            <a:spLocks noGrp="1"/>
          </p:cNvSpPr>
          <p:nvPr>
            <p:ph type="dt" idx="10"/>
          </p:nvPr>
        </p:nvSpPr>
        <p:spPr>
          <a:xfrm>
            <a:off x="1097279" y="15255240"/>
            <a:ext cx="5120399" cy="876300"/>
          </a:xfrm>
          <a:prstGeom prst="rect">
            <a:avLst/>
          </a:prstGeom>
          <a:noFill/>
          <a:ln>
            <a:noFill/>
          </a:ln>
        </p:spPr>
        <p:txBody>
          <a:bodyPr lIns="66025" tIns="66025" rIns="66025" bIns="66025" anchor="ctr" anchorCtr="0"/>
          <a:lstStyle>
            <a:lvl1pPr marL="0" marR="0" indent="0" algn="l"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14" name="Shape 14"/>
          <p:cNvSpPr txBox="1">
            <a:spLocks noGrp="1"/>
          </p:cNvSpPr>
          <p:nvPr>
            <p:ph type="ftr" idx="11"/>
          </p:nvPr>
        </p:nvSpPr>
        <p:spPr>
          <a:xfrm>
            <a:off x="7498079" y="15255240"/>
            <a:ext cx="6949200" cy="876300"/>
          </a:xfrm>
          <a:prstGeom prst="rect">
            <a:avLst/>
          </a:prstGeom>
          <a:noFill/>
          <a:ln>
            <a:noFill/>
          </a:ln>
        </p:spPr>
        <p:txBody>
          <a:bodyPr lIns="66025" tIns="66025" rIns="66025" bIns="66025" anchor="ctr" anchorCtr="0"/>
          <a:lstStyle>
            <a:lvl1pPr marL="0" marR="0" indent="0" algn="ctr"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15" name="Shape 15"/>
          <p:cNvSpPr txBox="1">
            <a:spLocks noGrp="1"/>
          </p:cNvSpPr>
          <p:nvPr>
            <p:ph type="sldNum" idx="12"/>
          </p:nvPr>
        </p:nvSpPr>
        <p:spPr>
          <a:xfrm>
            <a:off x="15727679" y="15255240"/>
            <a:ext cx="5120399" cy="876300"/>
          </a:xfrm>
          <a:prstGeom prst="rect">
            <a:avLst/>
          </a:prstGeom>
          <a:noFill/>
          <a:ln>
            <a:noFill/>
          </a:ln>
        </p:spPr>
        <p:txBody>
          <a:bodyPr lIns="158500" tIns="79250" rIns="158500" bIns="79250" anchor="ctr" anchorCtr="0">
            <a:noAutofit/>
          </a:bodyPr>
          <a:lstStyle/>
          <a:p>
            <a:pPr marL="0" marR="0" lvl="0" indent="0" algn="r" rtl="0">
              <a:spcBef>
                <a:spcPts val="0"/>
              </a:spcBef>
              <a:buSzPct val="25000"/>
              <a:buNone/>
            </a:pPr>
            <a:fld id="{00000000-1234-1234-1234-123412341234}" type="slidenum">
              <a:rPr lang="en-US" sz="2100" b="0" i="0" u="none" strike="noStrike" cap="none" baseline="0">
                <a:solidFill>
                  <a:srgbClr val="888888"/>
                </a:solidFill>
                <a:latin typeface="Calibri"/>
                <a:ea typeface="Calibri"/>
                <a:cs typeface="Calibri"/>
                <a:sym typeface="Calibri"/>
              </a:rPr>
              <a:pPr marL="0" marR="0" lvl="0" indent="0" algn="r" rtl="0">
                <a:spcBef>
                  <a:spcPts val="0"/>
                </a:spcBef>
                <a:buSzPct val="25000"/>
                <a:buNone/>
              </a:pPr>
              <a:t>‹#›</a:t>
            </a:fld>
            <a:endParaRPr lang="en-US" sz="2100" b="0" i="0" u="none" strike="noStrike" cap="none" baseline="0" dirty="0">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1733550" y="10576560"/>
            <a:ext cx="18653999" cy="3268799"/>
          </a:xfrm>
          <a:prstGeom prst="rect">
            <a:avLst/>
          </a:prstGeom>
          <a:noFill/>
          <a:ln>
            <a:noFill/>
          </a:ln>
        </p:spPr>
        <p:txBody>
          <a:bodyPr lIns="66025" tIns="66025" rIns="66025" bIns="660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4" name="Shape 24"/>
          <p:cNvSpPr txBox="1">
            <a:spLocks noGrp="1"/>
          </p:cNvSpPr>
          <p:nvPr>
            <p:ph type="body" idx="1"/>
          </p:nvPr>
        </p:nvSpPr>
        <p:spPr>
          <a:xfrm>
            <a:off x="1733550" y="6976111"/>
            <a:ext cx="18653999" cy="3600299"/>
          </a:xfrm>
          <a:prstGeom prst="rect">
            <a:avLst/>
          </a:prstGeom>
          <a:noFill/>
          <a:ln>
            <a:noFill/>
          </a:ln>
        </p:spPr>
        <p:txBody>
          <a:bodyPr lIns="66025" tIns="66025" rIns="66025" bIns="66025" anchor="b" anchorCtr="0"/>
          <a:lstStyle>
            <a:lvl1pPr marL="0" indent="0" rtl="0">
              <a:spcBef>
                <a:spcPts val="0"/>
              </a:spcBef>
              <a:buClr>
                <a:srgbClr val="888888"/>
              </a:buClr>
              <a:buFont typeface="Calibri"/>
              <a:buNone/>
              <a:defRPr/>
            </a:lvl1pPr>
            <a:lvl2pPr marL="787400" indent="0" rtl="0">
              <a:spcBef>
                <a:spcPts val="0"/>
              </a:spcBef>
              <a:buClr>
                <a:srgbClr val="888888"/>
              </a:buClr>
              <a:buFont typeface="Calibri"/>
              <a:buNone/>
              <a:defRPr/>
            </a:lvl2pPr>
            <a:lvl3pPr marL="1587500" indent="-12700" rtl="0">
              <a:spcBef>
                <a:spcPts val="0"/>
              </a:spcBef>
              <a:buClr>
                <a:srgbClr val="888888"/>
              </a:buClr>
              <a:buFont typeface="Calibri"/>
              <a:buNone/>
              <a:defRPr/>
            </a:lvl3pPr>
            <a:lvl4pPr marL="2374900" indent="0" rtl="0">
              <a:spcBef>
                <a:spcPts val="0"/>
              </a:spcBef>
              <a:buClr>
                <a:srgbClr val="888888"/>
              </a:buClr>
              <a:buFont typeface="Calibri"/>
              <a:buNone/>
              <a:defRPr/>
            </a:lvl4pPr>
            <a:lvl5pPr marL="3175000" indent="-12700" rtl="0">
              <a:spcBef>
                <a:spcPts val="0"/>
              </a:spcBef>
              <a:buClr>
                <a:srgbClr val="888888"/>
              </a:buClr>
              <a:buFont typeface="Calibri"/>
              <a:buNone/>
              <a:defRPr/>
            </a:lvl5pPr>
            <a:lvl6pPr marL="3962400" indent="0" rtl="0">
              <a:spcBef>
                <a:spcPts val="0"/>
              </a:spcBef>
              <a:buClr>
                <a:srgbClr val="888888"/>
              </a:buClr>
              <a:buFont typeface="Calibri"/>
              <a:buNone/>
              <a:defRPr/>
            </a:lvl6pPr>
            <a:lvl7pPr marL="4749800" indent="0" rtl="0">
              <a:spcBef>
                <a:spcPts val="0"/>
              </a:spcBef>
              <a:buClr>
                <a:srgbClr val="888888"/>
              </a:buClr>
              <a:buFont typeface="Calibri"/>
              <a:buNone/>
              <a:defRPr/>
            </a:lvl7pPr>
            <a:lvl8pPr marL="5549900" indent="-12700" rtl="0">
              <a:spcBef>
                <a:spcPts val="0"/>
              </a:spcBef>
              <a:buClr>
                <a:srgbClr val="888888"/>
              </a:buClr>
              <a:buFont typeface="Calibri"/>
              <a:buNone/>
              <a:defRPr/>
            </a:lvl8pPr>
            <a:lvl9pPr marL="6337300" indent="0" rtl="0">
              <a:spcBef>
                <a:spcPts val="0"/>
              </a:spcBef>
              <a:buClr>
                <a:srgbClr val="888888"/>
              </a:buClr>
              <a:buFont typeface="Calibri"/>
              <a:buNone/>
              <a:defRPr/>
            </a:lvl9pPr>
          </a:lstStyle>
          <a:p>
            <a:endParaRPr/>
          </a:p>
        </p:txBody>
      </p:sp>
      <p:sp>
        <p:nvSpPr>
          <p:cNvPr id="25" name="Shape 25"/>
          <p:cNvSpPr txBox="1">
            <a:spLocks noGrp="1"/>
          </p:cNvSpPr>
          <p:nvPr>
            <p:ph type="dt" idx="10"/>
          </p:nvPr>
        </p:nvSpPr>
        <p:spPr>
          <a:xfrm>
            <a:off x="1097279" y="15255240"/>
            <a:ext cx="5120399" cy="876300"/>
          </a:xfrm>
          <a:prstGeom prst="rect">
            <a:avLst/>
          </a:prstGeom>
          <a:noFill/>
          <a:ln>
            <a:noFill/>
          </a:ln>
        </p:spPr>
        <p:txBody>
          <a:bodyPr lIns="66025" tIns="66025" rIns="66025" bIns="66025" anchor="ctr" anchorCtr="0"/>
          <a:lstStyle>
            <a:lvl1pPr marL="0" marR="0" indent="0" algn="l"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26" name="Shape 26"/>
          <p:cNvSpPr txBox="1">
            <a:spLocks noGrp="1"/>
          </p:cNvSpPr>
          <p:nvPr>
            <p:ph type="ftr" idx="11"/>
          </p:nvPr>
        </p:nvSpPr>
        <p:spPr>
          <a:xfrm>
            <a:off x="7498079" y="15255240"/>
            <a:ext cx="6949200" cy="876300"/>
          </a:xfrm>
          <a:prstGeom prst="rect">
            <a:avLst/>
          </a:prstGeom>
          <a:noFill/>
          <a:ln>
            <a:noFill/>
          </a:ln>
        </p:spPr>
        <p:txBody>
          <a:bodyPr lIns="66025" tIns="66025" rIns="66025" bIns="66025" anchor="ctr" anchorCtr="0"/>
          <a:lstStyle>
            <a:lvl1pPr marL="0" marR="0" indent="0" algn="ctr"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27" name="Shape 27"/>
          <p:cNvSpPr txBox="1">
            <a:spLocks noGrp="1"/>
          </p:cNvSpPr>
          <p:nvPr>
            <p:ph type="sldNum" idx="12"/>
          </p:nvPr>
        </p:nvSpPr>
        <p:spPr>
          <a:xfrm>
            <a:off x="15727679" y="15255240"/>
            <a:ext cx="5120399" cy="876300"/>
          </a:xfrm>
          <a:prstGeom prst="rect">
            <a:avLst/>
          </a:prstGeom>
          <a:noFill/>
          <a:ln>
            <a:noFill/>
          </a:ln>
        </p:spPr>
        <p:txBody>
          <a:bodyPr lIns="158500" tIns="79250" rIns="158500" bIns="79250" anchor="ctr" anchorCtr="0">
            <a:noAutofit/>
          </a:bodyPr>
          <a:lstStyle/>
          <a:p>
            <a:pPr marL="0" marR="0" lvl="0" indent="0" algn="r" rtl="0">
              <a:spcBef>
                <a:spcPts val="0"/>
              </a:spcBef>
              <a:buSzPct val="25000"/>
              <a:buNone/>
            </a:pPr>
            <a:fld id="{00000000-1234-1234-1234-123412341234}" type="slidenum">
              <a:rPr lang="en-US" sz="2100" b="0" i="0" u="none" strike="noStrike" cap="none" baseline="0">
                <a:solidFill>
                  <a:srgbClr val="888888"/>
                </a:solidFill>
                <a:latin typeface="Calibri"/>
                <a:ea typeface="Calibri"/>
                <a:cs typeface="Calibri"/>
                <a:sym typeface="Calibri"/>
              </a:rPr>
              <a:pPr marL="0" marR="0" lvl="0" indent="0" algn="r" rtl="0">
                <a:spcBef>
                  <a:spcPts val="0"/>
                </a:spcBef>
                <a:buSzPct val="25000"/>
                <a:buNone/>
              </a:pPr>
              <a:t>‹#›</a:t>
            </a:fld>
            <a:endParaRPr lang="en-US" sz="2100" b="0" i="0" u="none" strike="noStrike" cap="none" baseline="0" dirty="0">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1097279" y="659131"/>
            <a:ext cx="19750800" cy="2743199"/>
          </a:xfrm>
          <a:prstGeom prst="rect">
            <a:avLst/>
          </a:prstGeom>
          <a:noFill/>
          <a:ln>
            <a:noFill/>
          </a:ln>
        </p:spPr>
        <p:txBody>
          <a:bodyPr lIns="66025" tIns="66025" rIns="66025" bIns="660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7" name="Shape 37"/>
          <p:cNvSpPr txBox="1">
            <a:spLocks noGrp="1"/>
          </p:cNvSpPr>
          <p:nvPr>
            <p:ph type="body" idx="1"/>
          </p:nvPr>
        </p:nvSpPr>
        <p:spPr>
          <a:xfrm>
            <a:off x="1097279" y="3684271"/>
            <a:ext cx="9696300" cy="1535399"/>
          </a:xfrm>
          <a:prstGeom prst="rect">
            <a:avLst/>
          </a:prstGeom>
          <a:noFill/>
          <a:ln>
            <a:noFill/>
          </a:ln>
        </p:spPr>
        <p:txBody>
          <a:bodyPr lIns="66025" tIns="66025" rIns="66025" bIns="66025" anchor="b" anchorCtr="0"/>
          <a:lstStyle>
            <a:lvl1pPr marL="0" indent="0" rtl="0">
              <a:spcBef>
                <a:spcPts val="0"/>
              </a:spcBef>
              <a:buFont typeface="Calibri"/>
              <a:buNone/>
              <a:defRPr/>
            </a:lvl1pPr>
            <a:lvl2pPr marL="787400" indent="0" rtl="0">
              <a:spcBef>
                <a:spcPts val="0"/>
              </a:spcBef>
              <a:buFont typeface="Calibri"/>
              <a:buNone/>
              <a:defRPr/>
            </a:lvl2pPr>
            <a:lvl3pPr marL="1587500" indent="-12700" rtl="0">
              <a:spcBef>
                <a:spcPts val="0"/>
              </a:spcBef>
              <a:buFont typeface="Calibri"/>
              <a:buNone/>
              <a:defRPr/>
            </a:lvl3pPr>
            <a:lvl4pPr marL="2374900" indent="0" rtl="0">
              <a:spcBef>
                <a:spcPts val="0"/>
              </a:spcBef>
              <a:buFont typeface="Calibri"/>
              <a:buNone/>
              <a:defRPr/>
            </a:lvl4pPr>
            <a:lvl5pPr marL="3175000" indent="-12700" rtl="0">
              <a:spcBef>
                <a:spcPts val="0"/>
              </a:spcBef>
              <a:buFont typeface="Calibri"/>
              <a:buNone/>
              <a:defRPr/>
            </a:lvl5pPr>
            <a:lvl6pPr marL="3962400" indent="0" rtl="0">
              <a:spcBef>
                <a:spcPts val="0"/>
              </a:spcBef>
              <a:buFont typeface="Calibri"/>
              <a:buNone/>
              <a:defRPr/>
            </a:lvl6pPr>
            <a:lvl7pPr marL="4749800" indent="0" rtl="0">
              <a:spcBef>
                <a:spcPts val="0"/>
              </a:spcBef>
              <a:buFont typeface="Calibri"/>
              <a:buNone/>
              <a:defRPr/>
            </a:lvl7pPr>
            <a:lvl8pPr marL="5549900" indent="-12700" rtl="0">
              <a:spcBef>
                <a:spcPts val="0"/>
              </a:spcBef>
              <a:buFont typeface="Calibri"/>
              <a:buNone/>
              <a:defRPr/>
            </a:lvl8pPr>
            <a:lvl9pPr marL="6337300" indent="0" rtl="0">
              <a:spcBef>
                <a:spcPts val="0"/>
              </a:spcBef>
              <a:buFont typeface="Calibri"/>
              <a:buNone/>
              <a:defRPr/>
            </a:lvl9pPr>
          </a:lstStyle>
          <a:p>
            <a:endParaRPr/>
          </a:p>
        </p:txBody>
      </p:sp>
      <p:sp>
        <p:nvSpPr>
          <p:cNvPr id="38" name="Shape 38"/>
          <p:cNvSpPr txBox="1">
            <a:spLocks noGrp="1"/>
          </p:cNvSpPr>
          <p:nvPr>
            <p:ph type="body" idx="2"/>
          </p:nvPr>
        </p:nvSpPr>
        <p:spPr>
          <a:xfrm>
            <a:off x="1097279" y="5219700"/>
            <a:ext cx="9696300" cy="9483000"/>
          </a:xfrm>
          <a:prstGeom prst="rect">
            <a:avLst/>
          </a:prstGeom>
          <a:noFill/>
          <a:ln>
            <a:noFill/>
          </a:ln>
        </p:spPr>
        <p:txBody>
          <a:bodyPr lIns="66025" tIns="66025" rIns="66025" bIns="660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9" name="Shape 39"/>
          <p:cNvSpPr txBox="1">
            <a:spLocks noGrp="1"/>
          </p:cNvSpPr>
          <p:nvPr>
            <p:ph type="body" idx="3"/>
          </p:nvPr>
        </p:nvSpPr>
        <p:spPr>
          <a:xfrm>
            <a:off x="11148060" y="3684271"/>
            <a:ext cx="9700500" cy="1535399"/>
          </a:xfrm>
          <a:prstGeom prst="rect">
            <a:avLst/>
          </a:prstGeom>
          <a:noFill/>
          <a:ln>
            <a:noFill/>
          </a:ln>
        </p:spPr>
        <p:txBody>
          <a:bodyPr lIns="66025" tIns="66025" rIns="66025" bIns="66025" anchor="b" anchorCtr="0"/>
          <a:lstStyle>
            <a:lvl1pPr marL="0" indent="0" rtl="0">
              <a:spcBef>
                <a:spcPts val="0"/>
              </a:spcBef>
              <a:buFont typeface="Calibri"/>
              <a:buNone/>
              <a:defRPr/>
            </a:lvl1pPr>
            <a:lvl2pPr marL="787400" indent="0" rtl="0">
              <a:spcBef>
                <a:spcPts val="0"/>
              </a:spcBef>
              <a:buFont typeface="Calibri"/>
              <a:buNone/>
              <a:defRPr/>
            </a:lvl2pPr>
            <a:lvl3pPr marL="1587500" indent="-12700" rtl="0">
              <a:spcBef>
                <a:spcPts val="0"/>
              </a:spcBef>
              <a:buFont typeface="Calibri"/>
              <a:buNone/>
              <a:defRPr/>
            </a:lvl3pPr>
            <a:lvl4pPr marL="2374900" indent="0" rtl="0">
              <a:spcBef>
                <a:spcPts val="0"/>
              </a:spcBef>
              <a:buFont typeface="Calibri"/>
              <a:buNone/>
              <a:defRPr/>
            </a:lvl4pPr>
            <a:lvl5pPr marL="3175000" indent="-12700" rtl="0">
              <a:spcBef>
                <a:spcPts val="0"/>
              </a:spcBef>
              <a:buFont typeface="Calibri"/>
              <a:buNone/>
              <a:defRPr/>
            </a:lvl5pPr>
            <a:lvl6pPr marL="3962400" indent="0" rtl="0">
              <a:spcBef>
                <a:spcPts val="0"/>
              </a:spcBef>
              <a:buFont typeface="Calibri"/>
              <a:buNone/>
              <a:defRPr/>
            </a:lvl6pPr>
            <a:lvl7pPr marL="4749800" indent="0" rtl="0">
              <a:spcBef>
                <a:spcPts val="0"/>
              </a:spcBef>
              <a:buFont typeface="Calibri"/>
              <a:buNone/>
              <a:defRPr/>
            </a:lvl7pPr>
            <a:lvl8pPr marL="5549900" indent="-12700" rtl="0">
              <a:spcBef>
                <a:spcPts val="0"/>
              </a:spcBef>
              <a:buFont typeface="Calibri"/>
              <a:buNone/>
              <a:defRPr/>
            </a:lvl8pPr>
            <a:lvl9pPr marL="6337300" indent="0" rtl="0">
              <a:spcBef>
                <a:spcPts val="0"/>
              </a:spcBef>
              <a:buFont typeface="Calibri"/>
              <a:buNone/>
              <a:defRPr/>
            </a:lvl9pPr>
          </a:lstStyle>
          <a:p>
            <a:endParaRPr/>
          </a:p>
        </p:txBody>
      </p:sp>
      <p:sp>
        <p:nvSpPr>
          <p:cNvPr id="40" name="Shape 40"/>
          <p:cNvSpPr txBox="1">
            <a:spLocks noGrp="1"/>
          </p:cNvSpPr>
          <p:nvPr>
            <p:ph type="body" idx="4"/>
          </p:nvPr>
        </p:nvSpPr>
        <p:spPr>
          <a:xfrm>
            <a:off x="11148060" y="5219700"/>
            <a:ext cx="9700500" cy="9483000"/>
          </a:xfrm>
          <a:prstGeom prst="rect">
            <a:avLst/>
          </a:prstGeom>
          <a:noFill/>
          <a:ln>
            <a:noFill/>
          </a:ln>
        </p:spPr>
        <p:txBody>
          <a:bodyPr lIns="66025" tIns="66025" rIns="66025" bIns="660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1" name="Shape 41"/>
          <p:cNvSpPr txBox="1">
            <a:spLocks noGrp="1"/>
          </p:cNvSpPr>
          <p:nvPr>
            <p:ph type="dt" idx="10"/>
          </p:nvPr>
        </p:nvSpPr>
        <p:spPr>
          <a:xfrm>
            <a:off x="1097279" y="15255240"/>
            <a:ext cx="5120399" cy="876300"/>
          </a:xfrm>
          <a:prstGeom prst="rect">
            <a:avLst/>
          </a:prstGeom>
          <a:noFill/>
          <a:ln>
            <a:noFill/>
          </a:ln>
        </p:spPr>
        <p:txBody>
          <a:bodyPr lIns="66025" tIns="66025" rIns="66025" bIns="66025" anchor="ctr" anchorCtr="0"/>
          <a:lstStyle>
            <a:lvl1pPr marL="0" marR="0" indent="0" algn="l"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42" name="Shape 42"/>
          <p:cNvSpPr txBox="1">
            <a:spLocks noGrp="1"/>
          </p:cNvSpPr>
          <p:nvPr>
            <p:ph type="ftr" idx="11"/>
          </p:nvPr>
        </p:nvSpPr>
        <p:spPr>
          <a:xfrm>
            <a:off x="7498079" y="15255240"/>
            <a:ext cx="6949200" cy="876300"/>
          </a:xfrm>
          <a:prstGeom prst="rect">
            <a:avLst/>
          </a:prstGeom>
          <a:noFill/>
          <a:ln>
            <a:noFill/>
          </a:ln>
        </p:spPr>
        <p:txBody>
          <a:bodyPr lIns="66025" tIns="66025" rIns="66025" bIns="66025" anchor="ctr" anchorCtr="0"/>
          <a:lstStyle>
            <a:lvl1pPr marL="0" marR="0" indent="0" algn="ctr"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43" name="Shape 43"/>
          <p:cNvSpPr txBox="1">
            <a:spLocks noGrp="1"/>
          </p:cNvSpPr>
          <p:nvPr>
            <p:ph type="sldNum" idx="12"/>
          </p:nvPr>
        </p:nvSpPr>
        <p:spPr>
          <a:xfrm>
            <a:off x="15727679" y="15255240"/>
            <a:ext cx="5120399" cy="876300"/>
          </a:xfrm>
          <a:prstGeom prst="rect">
            <a:avLst/>
          </a:prstGeom>
          <a:noFill/>
          <a:ln>
            <a:noFill/>
          </a:ln>
        </p:spPr>
        <p:txBody>
          <a:bodyPr lIns="158500" tIns="79250" rIns="158500" bIns="79250" anchor="ctr" anchorCtr="0">
            <a:noAutofit/>
          </a:bodyPr>
          <a:lstStyle/>
          <a:p>
            <a:pPr marL="0" marR="0" lvl="0" indent="0" algn="r" rtl="0">
              <a:spcBef>
                <a:spcPts val="0"/>
              </a:spcBef>
              <a:buSzPct val="25000"/>
              <a:buNone/>
            </a:pPr>
            <a:fld id="{00000000-1234-1234-1234-123412341234}" type="slidenum">
              <a:rPr lang="en-US" sz="2100" b="0" i="0" u="none" strike="noStrike" cap="none" baseline="0">
                <a:solidFill>
                  <a:srgbClr val="888888"/>
                </a:solidFill>
                <a:latin typeface="Calibri"/>
                <a:ea typeface="Calibri"/>
                <a:cs typeface="Calibri"/>
                <a:sym typeface="Calibri"/>
              </a:rPr>
              <a:pPr marL="0" marR="0" lvl="0" indent="0" algn="r" rtl="0">
                <a:spcBef>
                  <a:spcPts val="0"/>
                </a:spcBef>
                <a:buSzPct val="25000"/>
                <a:buNone/>
              </a:pPr>
              <a:t>‹#›</a:t>
            </a:fld>
            <a:endParaRPr lang="en-US" sz="2100" b="0" i="0" u="none" strike="noStrike" cap="none" baseline="0" dirty="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1097279" y="659131"/>
            <a:ext cx="19750800" cy="2743199"/>
          </a:xfrm>
          <a:prstGeom prst="rect">
            <a:avLst/>
          </a:prstGeom>
          <a:noFill/>
          <a:ln>
            <a:noFill/>
          </a:ln>
        </p:spPr>
        <p:txBody>
          <a:bodyPr lIns="66025" tIns="66025" rIns="66025" bIns="660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 name="Shape 46"/>
          <p:cNvSpPr txBox="1">
            <a:spLocks noGrp="1"/>
          </p:cNvSpPr>
          <p:nvPr>
            <p:ph type="dt" idx="10"/>
          </p:nvPr>
        </p:nvSpPr>
        <p:spPr>
          <a:xfrm>
            <a:off x="1097279" y="15255240"/>
            <a:ext cx="5120399" cy="876300"/>
          </a:xfrm>
          <a:prstGeom prst="rect">
            <a:avLst/>
          </a:prstGeom>
          <a:noFill/>
          <a:ln>
            <a:noFill/>
          </a:ln>
        </p:spPr>
        <p:txBody>
          <a:bodyPr lIns="66025" tIns="66025" rIns="66025" bIns="66025" anchor="ctr" anchorCtr="0"/>
          <a:lstStyle>
            <a:lvl1pPr marL="0" marR="0" indent="0" algn="l"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47" name="Shape 47"/>
          <p:cNvSpPr txBox="1">
            <a:spLocks noGrp="1"/>
          </p:cNvSpPr>
          <p:nvPr>
            <p:ph type="ftr" idx="11"/>
          </p:nvPr>
        </p:nvSpPr>
        <p:spPr>
          <a:xfrm>
            <a:off x="7498079" y="15255240"/>
            <a:ext cx="6949200" cy="876300"/>
          </a:xfrm>
          <a:prstGeom prst="rect">
            <a:avLst/>
          </a:prstGeom>
          <a:noFill/>
          <a:ln>
            <a:noFill/>
          </a:ln>
        </p:spPr>
        <p:txBody>
          <a:bodyPr lIns="66025" tIns="66025" rIns="66025" bIns="66025" anchor="ctr" anchorCtr="0"/>
          <a:lstStyle>
            <a:lvl1pPr marL="0" marR="0" indent="0" algn="ctr"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48" name="Shape 48"/>
          <p:cNvSpPr txBox="1">
            <a:spLocks noGrp="1"/>
          </p:cNvSpPr>
          <p:nvPr>
            <p:ph type="sldNum" idx="12"/>
          </p:nvPr>
        </p:nvSpPr>
        <p:spPr>
          <a:xfrm>
            <a:off x="15727679" y="15255240"/>
            <a:ext cx="5120399" cy="876300"/>
          </a:xfrm>
          <a:prstGeom prst="rect">
            <a:avLst/>
          </a:prstGeom>
          <a:noFill/>
          <a:ln>
            <a:noFill/>
          </a:ln>
        </p:spPr>
        <p:txBody>
          <a:bodyPr lIns="158500" tIns="79250" rIns="158500" bIns="79250" anchor="ctr" anchorCtr="0">
            <a:noAutofit/>
          </a:bodyPr>
          <a:lstStyle/>
          <a:p>
            <a:pPr marL="0" marR="0" lvl="0" indent="0" algn="r" rtl="0">
              <a:spcBef>
                <a:spcPts val="0"/>
              </a:spcBef>
              <a:buSzPct val="25000"/>
              <a:buNone/>
            </a:pPr>
            <a:fld id="{00000000-1234-1234-1234-123412341234}" type="slidenum">
              <a:rPr lang="en-US" sz="2100" b="0" i="0" u="none" strike="noStrike" cap="none" baseline="0">
                <a:solidFill>
                  <a:srgbClr val="888888"/>
                </a:solidFill>
                <a:latin typeface="Calibri"/>
                <a:ea typeface="Calibri"/>
                <a:cs typeface="Calibri"/>
                <a:sym typeface="Calibri"/>
              </a:rPr>
              <a:pPr marL="0" marR="0" lvl="0" indent="0" algn="r" rtl="0">
                <a:spcBef>
                  <a:spcPts val="0"/>
                </a:spcBef>
                <a:buSzPct val="25000"/>
                <a:buNone/>
              </a:pPr>
              <a:t>‹#›</a:t>
            </a:fld>
            <a:endParaRPr lang="en-US" sz="2100" b="0" i="0" u="none" strike="noStrike" cap="none" baseline="0" dirty="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9"/>
        <p:cNvGrpSpPr/>
        <p:nvPr/>
      </p:nvGrpSpPr>
      <p:grpSpPr>
        <a:xfrm>
          <a:off x="0" y="0"/>
          <a:ext cx="0" cy="0"/>
          <a:chOff x="0" y="0"/>
          <a:chExt cx="0" cy="0"/>
        </a:xfrm>
      </p:grpSpPr>
      <p:sp>
        <p:nvSpPr>
          <p:cNvPr id="50" name="Shape 50"/>
          <p:cNvSpPr txBox="1">
            <a:spLocks noGrp="1"/>
          </p:cNvSpPr>
          <p:nvPr>
            <p:ph type="dt" idx="10"/>
          </p:nvPr>
        </p:nvSpPr>
        <p:spPr>
          <a:xfrm>
            <a:off x="1097279" y="15255240"/>
            <a:ext cx="5120399" cy="876300"/>
          </a:xfrm>
          <a:prstGeom prst="rect">
            <a:avLst/>
          </a:prstGeom>
          <a:noFill/>
          <a:ln>
            <a:noFill/>
          </a:ln>
        </p:spPr>
        <p:txBody>
          <a:bodyPr lIns="66025" tIns="66025" rIns="66025" bIns="66025" anchor="ctr" anchorCtr="0"/>
          <a:lstStyle>
            <a:lvl1pPr marL="0" marR="0" indent="0" algn="l"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51" name="Shape 51"/>
          <p:cNvSpPr txBox="1">
            <a:spLocks noGrp="1"/>
          </p:cNvSpPr>
          <p:nvPr>
            <p:ph type="ftr" idx="11"/>
          </p:nvPr>
        </p:nvSpPr>
        <p:spPr>
          <a:xfrm>
            <a:off x="7498079" y="15255240"/>
            <a:ext cx="6949200" cy="876300"/>
          </a:xfrm>
          <a:prstGeom prst="rect">
            <a:avLst/>
          </a:prstGeom>
          <a:noFill/>
          <a:ln>
            <a:noFill/>
          </a:ln>
        </p:spPr>
        <p:txBody>
          <a:bodyPr lIns="66025" tIns="66025" rIns="66025" bIns="66025" anchor="ctr" anchorCtr="0"/>
          <a:lstStyle>
            <a:lvl1pPr marL="0" marR="0" indent="0" algn="ctr"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52" name="Shape 52"/>
          <p:cNvSpPr txBox="1">
            <a:spLocks noGrp="1"/>
          </p:cNvSpPr>
          <p:nvPr>
            <p:ph type="sldNum" idx="12"/>
          </p:nvPr>
        </p:nvSpPr>
        <p:spPr>
          <a:xfrm>
            <a:off x="15727679" y="15255240"/>
            <a:ext cx="5120399" cy="876300"/>
          </a:xfrm>
          <a:prstGeom prst="rect">
            <a:avLst/>
          </a:prstGeom>
          <a:noFill/>
          <a:ln>
            <a:noFill/>
          </a:ln>
        </p:spPr>
        <p:txBody>
          <a:bodyPr lIns="158500" tIns="79250" rIns="158500" bIns="79250" anchor="ctr" anchorCtr="0">
            <a:noAutofit/>
          </a:bodyPr>
          <a:lstStyle/>
          <a:p>
            <a:pPr marL="0" marR="0" lvl="0" indent="0" algn="r" rtl="0">
              <a:spcBef>
                <a:spcPts val="0"/>
              </a:spcBef>
              <a:buSzPct val="25000"/>
              <a:buNone/>
            </a:pPr>
            <a:fld id="{00000000-1234-1234-1234-123412341234}" type="slidenum">
              <a:rPr lang="en-US" sz="2100" b="0" i="0" u="none" strike="noStrike" cap="none" baseline="0">
                <a:solidFill>
                  <a:srgbClr val="888888"/>
                </a:solidFill>
                <a:latin typeface="Calibri"/>
                <a:ea typeface="Calibri"/>
                <a:cs typeface="Calibri"/>
                <a:sym typeface="Calibri"/>
              </a:rPr>
              <a:pPr marL="0" marR="0" lvl="0" indent="0" algn="r" rtl="0">
                <a:spcBef>
                  <a:spcPts val="0"/>
                </a:spcBef>
                <a:buSzPct val="25000"/>
                <a:buNone/>
              </a:pPr>
              <a:t>‹#›</a:t>
            </a:fld>
            <a:endParaRPr lang="en-US" sz="2100" b="0" i="0" u="none" strike="noStrike" cap="none" baseline="0" dirty="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1097280" y="655320"/>
            <a:ext cx="7220099" cy="2789100"/>
          </a:xfrm>
          <a:prstGeom prst="rect">
            <a:avLst/>
          </a:prstGeom>
          <a:noFill/>
          <a:ln>
            <a:noFill/>
          </a:ln>
        </p:spPr>
        <p:txBody>
          <a:bodyPr lIns="66025" tIns="66025" rIns="66025" bIns="660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5" name="Shape 55"/>
          <p:cNvSpPr txBox="1">
            <a:spLocks noGrp="1"/>
          </p:cNvSpPr>
          <p:nvPr>
            <p:ph type="body" idx="1"/>
          </p:nvPr>
        </p:nvSpPr>
        <p:spPr>
          <a:xfrm>
            <a:off x="8580120" y="655320"/>
            <a:ext cx="12268199" cy="14047499"/>
          </a:xfrm>
          <a:prstGeom prst="rect">
            <a:avLst/>
          </a:prstGeom>
          <a:noFill/>
          <a:ln>
            <a:noFill/>
          </a:ln>
        </p:spPr>
        <p:txBody>
          <a:bodyPr lIns="66025" tIns="66025" rIns="66025" bIns="660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6" name="Shape 56"/>
          <p:cNvSpPr txBox="1">
            <a:spLocks noGrp="1"/>
          </p:cNvSpPr>
          <p:nvPr>
            <p:ph type="body" idx="2"/>
          </p:nvPr>
        </p:nvSpPr>
        <p:spPr>
          <a:xfrm>
            <a:off x="1097280" y="3444241"/>
            <a:ext cx="7220099" cy="11258699"/>
          </a:xfrm>
          <a:prstGeom prst="rect">
            <a:avLst/>
          </a:prstGeom>
          <a:noFill/>
          <a:ln>
            <a:noFill/>
          </a:ln>
        </p:spPr>
        <p:txBody>
          <a:bodyPr lIns="66025" tIns="66025" rIns="66025" bIns="66025" anchor="t" anchorCtr="0"/>
          <a:lstStyle>
            <a:lvl1pPr marL="0" indent="0" rtl="0">
              <a:spcBef>
                <a:spcPts val="0"/>
              </a:spcBef>
              <a:buFont typeface="Calibri"/>
              <a:buNone/>
              <a:defRPr/>
            </a:lvl1pPr>
            <a:lvl2pPr marL="787400" indent="0" rtl="0">
              <a:spcBef>
                <a:spcPts val="0"/>
              </a:spcBef>
              <a:buFont typeface="Calibri"/>
              <a:buNone/>
              <a:defRPr/>
            </a:lvl2pPr>
            <a:lvl3pPr marL="1587500" indent="-12700" rtl="0">
              <a:spcBef>
                <a:spcPts val="0"/>
              </a:spcBef>
              <a:buFont typeface="Calibri"/>
              <a:buNone/>
              <a:defRPr/>
            </a:lvl3pPr>
            <a:lvl4pPr marL="2374900" indent="0" rtl="0">
              <a:spcBef>
                <a:spcPts val="0"/>
              </a:spcBef>
              <a:buFont typeface="Calibri"/>
              <a:buNone/>
              <a:defRPr/>
            </a:lvl4pPr>
            <a:lvl5pPr marL="3175000" indent="-12700" rtl="0">
              <a:spcBef>
                <a:spcPts val="0"/>
              </a:spcBef>
              <a:buFont typeface="Calibri"/>
              <a:buNone/>
              <a:defRPr/>
            </a:lvl5pPr>
            <a:lvl6pPr marL="3962400" indent="0" rtl="0">
              <a:spcBef>
                <a:spcPts val="0"/>
              </a:spcBef>
              <a:buFont typeface="Calibri"/>
              <a:buNone/>
              <a:defRPr/>
            </a:lvl6pPr>
            <a:lvl7pPr marL="4749800" indent="0" rtl="0">
              <a:spcBef>
                <a:spcPts val="0"/>
              </a:spcBef>
              <a:buFont typeface="Calibri"/>
              <a:buNone/>
              <a:defRPr/>
            </a:lvl7pPr>
            <a:lvl8pPr marL="5549900" indent="-12700" rtl="0">
              <a:spcBef>
                <a:spcPts val="0"/>
              </a:spcBef>
              <a:buFont typeface="Calibri"/>
              <a:buNone/>
              <a:defRPr/>
            </a:lvl8pPr>
            <a:lvl9pPr marL="6337300" indent="0" rtl="0">
              <a:spcBef>
                <a:spcPts val="0"/>
              </a:spcBef>
              <a:buFont typeface="Calibri"/>
              <a:buNone/>
              <a:defRPr/>
            </a:lvl9pPr>
          </a:lstStyle>
          <a:p>
            <a:endParaRPr/>
          </a:p>
        </p:txBody>
      </p:sp>
      <p:sp>
        <p:nvSpPr>
          <p:cNvPr id="57" name="Shape 57"/>
          <p:cNvSpPr txBox="1">
            <a:spLocks noGrp="1"/>
          </p:cNvSpPr>
          <p:nvPr>
            <p:ph type="dt" idx="10"/>
          </p:nvPr>
        </p:nvSpPr>
        <p:spPr>
          <a:xfrm>
            <a:off x="1097279" y="15255240"/>
            <a:ext cx="5120399" cy="876300"/>
          </a:xfrm>
          <a:prstGeom prst="rect">
            <a:avLst/>
          </a:prstGeom>
          <a:noFill/>
          <a:ln>
            <a:noFill/>
          </a:ln>
        </p:spPr>
        <p:txBody>
          <a:bodyPr lIns="66025" tIns="66025" rIns="66025" bIns="66025" anchor="ctr" anchorCtr="0"/>
          <a:lstStyle>
            <a:lvl1pPr marL="0" marR="0" indent="0" algn="l"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58" name="Shape 58"/>
          <p:cNvSpPr txBox="1">
            <a:spLocks noGrp="1"/>
          </p:cNvSpPr>
          <p:nvPr>
            <p:ph type="ftr" idx="11"/>
          </p:nvPr>
        </p:nvSpPr>
        <p:spPr>
          <a:xfrm>
            <a:off x="7498079" y="15255240"/>
            <a:ext cx="6949200" cy="876300"/>
          </a:xfrm>
          <a:prstGeom prst="rect">
            <a:avLst/>
          </a:prstGeom>
          <a:noFill/>
          <a:ln>
            <a:noFill/>
          </a:ln>
        </p:spPr>
        <p:txBody>
          <a:bodyPr lIns="66025" tIns="66025" rIns="66025" bIns="66025" anchor="ctr" anchorCtr="0"/>
          <a:lstStyle>
            <a:lvl1pPr marL="0" marR="0" indent="0" algn="ctr"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59" name="Shape 59"/>
          <p:cNvSpPr txBox="1">
            <a:spLocks noGrp="1"/>
          </p:cNvSpPr>
          <p:nvPr>
            <p:ph type="sldNum" idx="12"/>
          </p:nvPr>
        </p:nvSpPr>
        <p:spPr>
          <a:xfrm>
            <a:off x="15727679" y="15255240"/>
            <a:ext cx="5120399" cy="876300"/>
          </a:xfrm>
          <a:prstGeom prst="rect">
            <a:avLst/>
          </a:prstGeom>
          <a:noFill/>
          <a:ln>
            <a:noFill/>
          </a:ln>
        </p:spPr>
        <p:txBody>
          <a:bodyPr lIns="158500" tIns="79250" rIns="158500" bIns="79250" anchor="ctr" anchorCtr="0">
            <a:noAutofit/>
          </a:bodyPr>
          <a:lstStyle/>
          <a:p>
            <a:pPr marL="0" marR="0" lvl="0" indent="0" algn="r" rtl="0">
              <a:spcBef>
                <a:spcPts val="0"/>
              </a:spcBef>
              <a:buSzPct val="25000"/>
              <a:buNone/>
            </a:pPr>
            <a:fld id="{00000000-1234-1234-1234-123412341234}" type="slidenum">
              <a:rPr lang="en-US" sz="2100" b="0" i="0" u="none" strike="noStrike" cap="none" baseline="0">
                <a:solidFill>
                  <a:srgbClr val="888888"/>
                </a:solidFill>
                <a:latin typeface="Calibri"/>
                <a:ea typeface="Calibri"/>
                <a:cs typeface="Calibri"/>
                <a:sym typeface="Calibri"/>
              </a:rPr>
              <a:pPr marL="0" marR="0" lvl="0" indent="0" algn="r" rtl="0">
                <a:spcBef>
                  <a:spcPts val="0"/>
                </a:spcBef>
                <a:buSzPct val="25000"/>
                <a:buNone/>
              </a:pPr>
              <a:t>‹#›</a:t>
            </a:fld>
            <a:endParaRPr lang="en-US" sz="2100" b="0" i="0" u="none" strike="noStrike" cap="none" baseline="0" dirty="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4301491" y="11521439"/>
            <a:ext cx="13167600" cy="1360199"/>
          </a:xfrm>
          <a:prstGeom prst="rect">
            <a:avLst/>
          </a:prstGeom>
          <a:noFill/>
          <a:ln>
            <a:noFill/>
          </a:ln>
        </p:spPr>
        <p:txBody>
          <a:bodyPr lIns="66025" tIns="66025" rIns="66025" bIns="660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2" name="Shape 62"/>
          <p:cNvSpPr>
            <a:spLocks noGrp="1"/>
          </p:cNvSpPr>
          <p:nvPr>
            <p:ph type="pic" idx="2"/>
          </p:nvPr>
        </p:nvSpPr>
        <p:spPr>
          <a:xfrm>
            <a:off x="4301491" y="1470659"/>
            <a:ext cx="7900500" cy="7900500"/>
          </a:xfrm>
          <a:prstGeom prst="rect">
            <a:avLst/>
          </a:prstGeom>
          <a:noFill/>
          <a:ln>
            <a:noFill/>
          </a:ln>
        </p:spPr>
      </p:sp>
      <p:sp>
        <p:nvSpPr>
          <p:cNvPr id="63" name="Shape 63"/>
          <p:cNvSpPr txBox="1">
            <a:spLocks noGrp="1"/>
          </p:cNvSpPr>
          <p:nvPr>
            <p:ph type="body" idx="1"/>
          </p:nvPr>
        </p:nvSpPr>
        <p:spPr>
          <a:xfrm>
            <a:off x="4301491" y="12881611"/>
            <a:ext cx="13167600" cy="1931699"/>
          </a:xfrm>
          <a:prstGeom prst="rect">
            <a:avLst/>
          </a:prstGeom>
          <a:noFill/>
          <a:ln>
            <a:noFill/>
          </a:ln>
        </p:spPr>
        <p:txBody>
          <a:bodyPr lIns="66025" tIns="66025" rIns="66025" bIns="66025" anchor="t" anchorCtr="0"/>
          <a:lstStyle>
            <a:lvl1pPr marL="0" indent="0" rtl="0">
              <a:spcBef>
                <a:spcPts val="0"/>
              </a:spcBef>
              <a:buFont typeface="Calibri"/>
              <a:buNone/>
              <a:defRPr/>
            </a:lvl1pPr>
            <a:lvl2pPr marL="787400" indent="0" rtl="0">
              <a:spcBef>
                <a:spcPts val="0"/>
              </a:spcBef>
              <a:buFont typeface="Calibri"/>
              <a:buNone/>
              <a:defRPr/>
            </a:lvl2pPr>
            <a:lvl3pPr marL="1587500" indent="-12700" rtl="0">
              <a:spcBef>
                <a:spcPts val="0"/>
              </a:spcBef>
              <a:buFont typeface="Calibri"/>
              <a:buNone/>
              <a:defRPr/>
            </a:lvl3pPr>
            <a:lvl4pPr marL="2374900" indent="0" rtl="0">
              <a:spcBef>
                <a:spcPts val="0"/>
              </a:spcBef>
              <a:buFont typeface="Calibri"/>
              <a:buNone/>
              <a:defRPr/>
            </a:lvl4pPr>
            <a:lvl5pPr marL="3175000" indent="-12700" rtl="0">
              <a:spcBef>
                <a:spcPts val="0"/>
              </a:spcBef>
              <a:buFont typeface="Calibri"/>
              <a:buNone/>
              <a:defRPr/>
            </a:lvl5pPr>
            <a:lvl6pPr marL="3962400" indent="0" rtl="0">
              <a:spcBef>
                <a:spcPts val="0"/>
              </a:spcBef>
              <a:buFont typeface="Calibri"/>
              <a:buNone/>
              <a:defRPr/>
            </a:lvl6pPr>
            <a:lvl7pPr marL="4749800" indent="0" rtl="0">
              <a:spcBef>
                <a:spcPts val="0"/>
              </a:spcBef>
              <a:buFont typeface="Calibri"/>
              <a:buNone/>
              <a:defRPr/>
            </a:lvl7pPr>
            <a:lvl8pPr marL="5549900" indent="-12700" rtl="0">
              <a:spcBef>
                <a:spcPts val="0"/>
              </a:spcBef>
              <a:buFont typeface="Calibri"/>
              <a:buNone/>
              <a:defRPr/>
            </a:lvl8pPr>
            <a:lvl9pPr marL="6337300" indent="0" rtl="0">
              <a:spcBef>
                <a:spcPts val="0"/>
              </a:spcBef>
              <a:buFont typeface="Calibri"/>
              <a:buNone/>
              <a:defRPr/>
            </a:lvl9pPr>
          </a:lstStyle>
          <a:p>
            <a:endParaRPr/>
          </a:p>
        </p:txBody>
      </p:sp>
      <p:sp>
        <p:nvSpPr>
          <p:cNvPr id="64" name="Shape 64"/>
          <p:cNvSpPr txBox="1">
            <a:spLocks noGrp="1"/>
          </p:cNvSpPr>
          <p:nvPr>
            <p:ph type="dt" idx="10"/>
          </p:nvPr>
        </p:nvSpPr>
        <p:spPr>
          <a:xfrm>
            <a:off x="1097279" y="15255240"/>
            <a:ext cx="5120399" cy="876300"/>
          </a:xfrm>
          <a:prstGeom prst="rect">
            <a:avLst/>
          </a:prstGeom>
          <a:noFill/>
          <a:ln>
            <a:noFill/>
          </a:ln>
        </p:spPr>
        <p:txBody>
          <a:bodyPr lIns="66025" tIns="66025" rIns="66025" bIns="66025" anchor="ctr" anchorCtr="0"/>
          <a:lstStyle>
            <a:lvl1pPr marL="0" marR="0" indent="0" algn="l"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65" name="Shape 65"/>
          <p:cNvSpPr txBox="1">
            <a:spLocks noGrp="1"/>
          </p:cNvSpPr>
          <p:nvPr>
            <p:ph type="ftr" idx="11"/>
          </p:nvPr>
        </p:nvSpPr>
        <p:spPr>
          <a:xfrm>
            <a:off x="7498079" y="15255240"/>
            <a:ext cx="6949200" cy="876300"/>
          </a:xfrm>
          <a:prstGeom prst="rect">
            <a:avLst/>
          </a:prstGeom>
          <a:noFill/>
          <a:ln>
            <a:noFill/>
          </a:ln>
        </p:spPr>
        <p:txBody>
          <a:bodyPr lIns="66025" tIns="66025" rIns="66025" bIns="66025" anchor="ctr" anchorCtr="0"/>
          <a:lstStyle>
            <a:lvl1pPr marL="0" marR="0" indent="0" algn="ctr"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66" name="Shape 66"/>
          <p:cNvSpPr txBox="1">
            <a:spLocks noGrp="1"/>
          </p:cNvSpPr>
          <p:nvPr>
            <p:ph type="sldNum" idx="12"/>
          </p:nvPr>
        </p:nvSpPr>
        <p:spPr>
          <a:xfrm>
            <a:off x="15727679" y="15255240"/>
            <a:ext cx="5120399" cy="876300"/>
          </a:xfrm>
          <a:prstGeom prst="rect">
            <a:avLst/>
          </a:prstGeom>
          <a:noFill/>
          <a:ln>
            <a:noFill/>
          </a:ln>
        </p:spPr>
        <p:txBody>
          <a:bodyPr lIns="158500" tIns="79250" rIns="158500" bIns="79250" anchor="ctr" anchorCtr="0">
            <a:noAutofit/>
          </a:bodyPr>
          <a:lstStyle/>
          <a:p>
            <a:pPr marL="0" marR="0" lvl="0" indent="0" algn="r" rtl="0">
              <a:spcBef>
                <a:spcPts val="0"/>
              </a:spcBef>
              <a:buSzPct val="25000"/>
              <a:buNone/>
            </a:pPr>
            <a:fld id="{00000000-1234-1234-1234-123412341234}" type="slidenum">
              <a:rPr lang="en-US" sz="2100" b="0" i="0" u="none" strike="noStrike" cap="none" baseline="0">
                <a:solidFill>
                  <a:srgbClr val="888888"/>
                </a:solidFill>
                <a:latin typeface="Calibri"/>
                <a:ea typeface="Calibri"/>
                <a:cs typeface="Calibri"/>
                <a:sym typeface="Calibri"/>
              </a:rPr>
              <a:pPr marL="0" marR="0" lvl="0" indent="0" algn="r" rtl="0">
                <a:spcBef>
                  <a:spcPts val="0"/>
                </a:spcBef>
                <a:buSzPct val="25000"/>
                <a:buNone/>
              </a:pPr>
              <a:t>‹#›</a:t>
            </a:fld>
            <a:endParaRPr lang="en-US" sz="2100" b="0" i="0" u="none" strike="noStrike" cap="none" baseline="0" dirty="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1097279" y="659131"/>
            <a:ext cx="19750800" cy="2743199"/>
          </a:xfrm>
          <a:prstGeom prst="rect">
            <a:avLst/>
          </a:prstGeom>
          <a:noFill/>
          <a:ln>
            <a:noFill/>
          </a:ln>
        </p:spPr>
        <p:txBody>
          <a:bodyPr lIns="66025" tIns="66025" rIns="66025" bIns="660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9" name="Shape 69"/>
          <p:cNvSpPr txBox="1">
            <a:spLocks noGrp="1"/>
          </p:cNvSpPr>
          <p:nvPr>
            <p:ph type="body" idx="1"/>
          </p:nvPr>
        </p:nvSpPr>
        <p:spPr>
          <a:xfrm rot="5400000">
            <a:off x="5541720" y="-603719"/>
            <a:ext cx="10862400" cy="19750800"/>
          </a:xfrm>
          <a:prstGeom prst="rect">
            <a:avLst/>
          </a:prstGeom>
          <a:noFill/>
          <a:ln>
            <a:noFill/>
          </a:ln>
        </p:spPr>
        <p:txBody>
          <a:bodyPr lIns="66025" tIns="66025" rIns="66025" bIns="66025" anchor="t" anchorCtr="0"/>
          <a:lstStyle>
            <a:lvl1pPr marL="596900" indent="-241300" algn="l" rtl="0">
              <a:spcBef>
                <a:spcPts val="1100"/>
              </a:spcBef>
              <a:buClr>
                <a:schemeClr val="dk1"/>
              </a:buClr>
              <a:buFont typeface="Arial"/>
              <a:buChar char="•"/>
              <a:defRPr/>
            </a:lvl1pPr>
            <a:lvl2pPr marL="1282700" indent="-190500" algn="l" rtl="0">
              <a:spcBef>
                <a:spcPts val="1000"/>
              </a:spcBef>
              <a:buClr>
                <a:schemeClr val="dk1"/>
              </a:buClr>
              <a:buFont typeface="Arial"/>
              <a:buChar char="–"/>
              <a:defRPr/>
            </a:lvl2pPr>
            <a:lvl3pPr marL="1981200" indent="-139700" algn="l" rtl="0">
              <a:spcBef>
                <a:spcPts val="900"/>
              </a:spcBef>
              <a:buClr>
                <a:schemeClr val="dk1"/>
              </a:buClr>
              <a:buFont typeface="Arial"/>
              <a:buChar char="•"/>
              <a:defRPr/>
            </a:lvl3pPr>
            <a:lvl4pPr marL="2768600" indent="-177800" algn="l" rtl="0">
              <a:spcBef>
                <a:spcPts val="700"/>
              </a:spcBef>
              <a:buClr>
                <a:schemeClr val="dk1"/>
              </a:buClr>
              <a:buFont typeface="Arial"/>
              <a:buChar char="–"/>
              <a:defRPr/>
            </a:lvl4pPr>
            <a:lvl5pPr marL="3568700" indent="-190500" algn="l" rtl="0">
              <a:spcBef>
                <a:spcPts val="700"/>
              </a:spcBef>
              <a:buClr>
                <a:schemeClr val="dk1"/>
              </a:buClr>
              <a:buFont typeface="Arial"/>
              <a:buChar char="»"/>
              <a:defRPr/>
            </a:lvl5pPr>
            <a:lvl6pPr marL="4356100" indent="-177800" algn="l" rtl="0">
              <a:spcBef>
                <a:spcPts val="700"/>
              </a:spcBef>
              <a:buClr>
                <a:schemeClr val="dk1"/>
              </a:buClr>
              <a:buFont typeface="Arial"/>
              <a:buChar char="•"/>
              <a:defRPr/>
            </a:lvl6pPr>
            <a:lvl7pPr marL="5156200" indent="-190500" algn="l" rtl="0">
              <a:spcBef>
                <a:spcPts val="700"/>
              </a:spcBef>
              <a:buClr>
                <a:schemeClr val="dk1"/>
              </a:buClr>
              <a:buFont typeface="Arial"/>
              <a:buChar char="•"/>
              <a:defRPr/>
            </a:lvl7pPr>
            <a:lvl8pPr marL="5943600" indent="-177800" algn="l" rtl="0">
              <a:spcBef>
                <a:spcPts val="700"/>
              </a:spcBef>
              <a:buClr>
                <a:schemeClr val="dk1"/>
              </a:buClr>
              <a:buFont typeface="Arial"/>
              <a:buChar char="•"/>
              <a:defRPr/>
            </a:lvl8pPr>
            <a:lvl9pPr marL="6731000" indent="-177800" algn="l" rtl="0">
              <a:spcBef>
                <a:spcPts val="700"/>
              </a:spcBef>
              <a:buClr>
                <a:schemeClr val="dk1"/>
              </a:buClr>
              <a:buFont typeface="Arial"/>
              <a:buChar char="•"/>
              <a:defRPr/>
            </a:lvl9pPr>
          </a:lstStyle>
          <a:p>
            <a:endParaRPr/>
          </a:p>
        </p:txBody>
      </p:sp>
      <p:sp>
        <p:nvSpPr>
          <p:cNvPr id="70" name="Shape 70"/>
          <p:cNvSpPr txBox="1">
            <a:spLocks noGrp="1"/>
          </p:cNvSpPr>
          <p:nvPr>
            <p:ph type="dt" idx="10"/>
          </p:nvPr>
        </p:nvSpPr>
        <p:spPr>
          <a:xfrm>
            <a:off x="1097279" y="15255240"/>
            <a:ext cx="5120399" cy="876300"/>
          </a:xfrm>
          <a:prstGeom prst="rect">
            <a:avLst/>
          </a:prstGeom>
          <a:noFill/>
          <a:ln>
            <a:noFill/>
          </a:ln>
        </p:spPr>
        <p:txBody>
          <a:bodyPr lIns="66025" tIns="66025" rIns="66025" bIns="66025" anchor="ctr" anchorCtr="0"/>
          <a:lstStyle>
            <a:lvl1pPr marL="0" marR="0" indent="0" algn="l"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71" name="Shape 71"/>
          <p:cNvSpPr txBox="1">
            <a:spLocks noGrp="1"/>
          </p:cNvSpPr>
          <p:nvPr>
            <p:ph type="ftr" idx="11"/>
          </p:nvPr>
        </p:nvSpPr>
        <p:spPr>
          <a:xfrm>
            <a:off x="7498079" y="15255240"/>
            <a:ext cx="6949200" cy="876300"/>
          </a:xfrm>
          <a:prstGeom prst="rect">
            <a:avLst/>
          </a:prstGeom>
          <a:noFill/>
          <a:ln>
            <a:noFill/>
          </a:ln>
        </p:spPr>
        <p:txBody>
          <a:bodyPr lIns="66025" tIns="66025" rIns="66025" bIns="66025" anchor="ctr" anchorCtr="0"/>
          <a:lstStyle>
            <a:lvl1pPr marL="0" marR="0" indent="0" algn="ctr"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72" name="Shape 72"/>
          <p:cNvSpPr txBox="1">
            <a:spLocks noGrp="1"/>
          </p:cNvSpPr>
          <p:nvPr>
            <p:ph type="sldNum" idx="12"/>
          </p:nvPr>
        </p:nvSpPr>
        <p:spPr>
          <a:xfrm>
            <a:off x="15727679" y="15255240"/>
            <a:ext cx="5120399" cy="876300"/>
          </a:xfrm>
          <a:prstGeom prst="rect">
            <a:avLst/>
          </a:prstGeom>
          <a:noFill/>
          <a:ln>
            <a:noFill/>
          </a:ln>
        </p:spPr>
        <p:txBody>
          <a:bodyPr lIns="158500" tIns="79250" rIns="158500" bIns="79250" anchor="ctr" anchorCtr="0">
            <a:noAutofit/>
          </a:bodyPr>
          <a:lstStyle/>
          <a:p>
            <a:pPr marL="0" marR="0" lvl="0" indent="0" algn="r" rtl="0">
              <a:spcBef>
                <a:spcPts val="0"/>
              </a:spcBef>
              <a:buSzPct val="25000"/>
              <a:buNone/>
            </a:pPr>
            <a:fld id="{00000000-1234-1234-1234-123412341234}" type="slidenum">
              <a:rPr lang="en-US" sz="2100" b="0" i="0" u="none" strike="noStrike" cap="none" baseline="0">
                <a:solidFill>
                  <a:srgbClr val="888888"/>
                </a:solidFill>
                <a:latin typeface="Calibri"/>
                <a:ea typeface="Calibri"/>
                <a:cs typeface="Calibri"/>
                <a:sym typeface="Calibri"/>
              </a:rPr>
              <a:pPr marL="0" marR="0" lvl="0" indent="0" algn="r" rtl="0">
                <a:spcBef>
                  <a:spcPts val="0"/>
                </a:spcBef>
                <a:buSzPct val="25000"/>
                <a:buNone/>
              </a:pPr>
              <a:t>‹#›</a:t>
            </a:fld>
            <a:endParaRPr lang="en-US" sz="2100" b="0" i="0" u="none" strike="noStrike" cap="none" baseline="0" dirty="0">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3"/>
        <p:cNvGrpSpPr/>
        <p:nvPr/>
      </p:nvGrpSpPr>
      <p:grpSpPr>
        <a:xfrm>
          <a:off x="0" y="0"/>
          <a:ext cx="0" cy="0"/>
          <a:chOff x="0" y="0"/>
          <a:chExt cx="0" cy="0"/>
        </a:xfrm>
      </p:grpSpPr>
      <p:sp>
        <p:nvSpPr>
          <p:cNvPr id="74" name="Shape 74"/>
          <p:cNvSpPr txBox="1">
            <a:spLocks noGrp="1"/>
          </p:cNvSpPr>
          <p:nvPr>
            <p:ph type="title"/>
          </p:nvPr>
        </p:nvSpPr>
        <p:spPr>
          <a:xfrm rot="5400000">
            <a:off x="11357520" y="5211931"/>
            <a:ext cx="14043600" cy="4938000"/>
          </a:xfrm>
          <a:prstGeom prst="rect">
            <a:avLst/>
          </a:prstGeom>
          <a:noFill/>
          <a:ln>
            <a:noFill/>
          </a:ln>
        </p:spPr>
        <p:txBody>
          <a:bodyPr lIns="66025" tIns="66025" rIns="66025" bIns="660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5" name="Shape 75"/>
          <p:cNvSpPr txBox="1">
            <a:spLocks noGrp="1"/>
          </p:cNvSpPr>
          <p:nvPr>
            <p:ph type="body" idx="1"/>
          </p:nvPr>
        </p:nvSpPr>
        <p:spPr>
          <a:xfrm rot="5400000">
            <a:off x="1299299" y="457231"/>
            <a:ext cx="14043600" cy="14447400"/>
          </a:xfrm>
          <a:prstGeom prst="rect">
            <a:avLst/>
          </a:prstGeom>
          <a:noFill/>
          <a:ln>
            <a:noFill/>
          </a:ln>
        </p:spPr>
        <p:txBody>
          <a:bodyPr lIns="66025" tIns="66025" rIns="66025" bIns="66025" anchor="t" anchorCtr="0"/>
          <a:lstStyle>
            <a:lvl1pPr marL="596900" indent="-241300" algn="l" rtl="0">
              <a:spcBef>
                <a:spcPts val="1100"/>
              </a:spcBef>
              <a:buClr>
                <a:schemeClr val="dk1"/>
              </a:buClr>
              <a:buFont typeface="Arial"/>
              <a:buChar char="•"/>
              <a:defRPr/>
            </a:lvl1pPr>
            <a:lvl2pPr marL="1282700" indent="-190500" algn="l" rtl="0">
              <a:spcBef>
                <a:spcPts val="1000"/>
              </a:spcBef>
              <a:buClr>
                <a:schemeClr val="dk1"/>
              </a:buClr>
              <a:buFont typeface="Arial"/>
              <a:buChar char="–"/>
              <a:defRPr/>
            </a:lvl2pPr>
            <a:lvl3pPr marL="1981200" indent="-139700" algn="l" rtl="0">
              <a:spcBef>
                <a:spcPts val="900"/>
              </a:spcBef>
              <a:buClr>
                <a:schemeClr val="dk1"/>
              </a:buClr>
              <a:buFont typeface="Arial"/>
              <a:buChar char="•"/>
              <a:defRPr/>
            </a:lvl3pPr>
            <a:lvl4pPr marL="2768600" indent="-177800" algn="l" rtl="0">
              <a:spcBef>
                <a:spcPts val="700"/>
              </a:spcBef>
              <a:buClr>
                <a:schemeClr val="dk1"/>
              </a:buClr>
              <a:buFont typeface="Arial"/>
              <a:buChar char="–"/>
              <a:defRPr/>
            </a:lvl4pPr>
            <a:lvl5pPr marL="3568700" indent="-190500" algn="l" rtl="0">
              <a:spcBef>
                <a:spcPts val="700"/>
              </a:spcBef>
              <a:buClr>
                <a:schemeClr val="dk1"/>
              </a:buClr>
              <a:buFont typeface="Arial"/>
              <a:buChar char="»"/>
              <a:defRPr/>
            </a:lvl5pPr>
            <a:lvl6pPr marL="4356100" indent="-177800" algn="l" rtl="0">
              <a:spcBef>
                <a:spcPts val="700"/>
              </a:spcBef>
              <a:buClr>
                <a:schemeClr val="dk1"/>
              </a:buClr>
              <a:buFont typeface="Arial"/>
              <a:buChar char="•"/>
              <a:defRPr/>
            </a:lvl6pPr>
            <a:lvl7pPr marL="5156200" indent="-190500" algn="l" rtl="0">
              <a:spcBef>
                <a:spcPts val="700"/>
              </a:spcBef>
              <a:buClr>
                <a:schemeClr val="dk1"/>
              </a:buClr>
              <a:buFont typeface="Arial"/>
              <a:buChar char="•"/>
              <a:defRPr/>
            </a:lvl7pPr>
            <a:lvl8pPr marL="5943600" indent="-177800" algn="l" rtl="0">
              <a:spcBef>
                <a:spcPts val="700"/>
              </a:spcBef>
              <a:buClr>
                <a:schemeClr val="dk1"/>
              </a:buClr>
              <a:buFont typeface="Arial"/>
              <a:buChar char="•"/>
              <a:defRPr/>
            </a:lvl8pPr>
            <a:lvl9pPr marL="6731000" indent="-177800" algn="l" rtl="0">
              <a:spcBef>
                <a:spcPts val="700"/>
              </a:spcBef>
              <a:buClr>
                <a:schemeClr val="dk1"/>
              </a:buClr>
              <a:buFont typeface="Arial"/>
              <a:buChar char="•"/>
              <a:defRPr/>
            </a:lvl9pPr>
          </a:lstStyle>
          <a:p>
            <a:endParaRPr/>
          </a:p>
        </p:txBody>
      </p:sp>
      <p:sp>
        <p:nvSpPr>
          <p:cNvPr id="76" name="Shape 76"/>
          <p:cNvSpPr txBox="1">
            <a:spLocks noGrp="1"/>
          </p:cNvSpPr>
          <p:nvPr>
            <p:ph type="dt" idx="10"/>
          </p:nvPr>
        </p:nvSpPr>
        <p:spPr>
          <a:xfrm>
            <a:off x="1097279" y="15255240"/>
            <a:ext cx="5120399" cy="876300"/>
          </a:xfrm>
          <a:prstGeom prst="rect">
            <a:avLst/>
          </a:prstGeom>
          <a:noFill/>
          <a:ln>
            <a:noFill/>
          </a:ln>
        </p:spPr>
        <p:txBody>
          <a:bodyPr lIns="66025" tIns="66025" rIns="66025" bIns="66025" anchor="ctr" anchorCtr="0"/>
          <a:lstStyle>
            <a:lvl1pPr marL="0" marR="0" indent="0" algn="l"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77" name="Shape 77"/>
          <p:cNvSpPr txBox="1">
            <a:spLocks noGrp="1"/>
          </p:cNvSpPr>
          <p:nvPr>
            <p:ph type="ftr" idx="11"/>
          </p:nvPr>
        </p:nvSpPr>
        <p:spPr>
          <a:xfrm>
            <a:off x="7498079" y="15255240"/>
            <a:ext cx="6949200" cy="876300"/>
          </a:xfrm>
          <a:prstGeom prst="rect">
            <a:avLst/>
          </a:prstGeom>
          <a:noFill/>
          <a:ln>
            <a:noFill/>
          </a:ln>
        </p:spPr>
        <p:txBody>
          <a:bodyPr lIns="66025" tIns="66025" rIns="66025" bIns="66025" anchor="ctr" anchorCtr="0"/>
          <a:lstStyle>
            <a:lvl1pPr marL="0" marR="0" indent="0" algn="ctr" rtl="0">
              <a:spcBef>
                <a:spcPts val="0"/>
              </a:spcBef>
              <a:defRPr/>
            </a:lvl1pPr>
            <a:lvl2pPr marL="787400" marR="0" indent="0" algn="l" rtl="0">
              <a:spcBef>
                <a:spcPts val="0"/>
              </a:spcBef>
              <a:defRPr/>
            </a:lvl2pPr>
            <a:lvl3pPr marL="1587500" marR="0" indent="-12700" algn="l" rtl="0">
              <a:spcBef>
                <a:spcPts val="0"/>
              </a:spcBef>
              <a:defRPr/>
            </a:lvl3pPr>
            <a:lvl4pPr marL="2374900" marR="0" indent="0" algn="l" rtl="0">
              <a:spcBef>
                <a:spcPts val="0"/>
              </a:spcBef>
              <a:defRPr/>
            </a:lvl4pPr>
            <a:lvl5pPr marL="3175000" marR="0" indent="-12700" algn="l" rtl="0">
              <a:spcBef>
                <a:spcPts val="0"/>
              </a:spcBef>
              <a:defRPr/>
            </a:lvl5pPr>
            <a:lvl6pPr marL="3962400" marR="0" indent="0" algn="l" rtl="0">
              <a:spcBef>
                <a:spcPts val="0"/>
              </a:spcBef>
              <a:defRPr/>
            </a:lvl6pPr>
            <a:lvl7pPr marL="4749800" marR="0" indent="0" algn="l" rtl="0">
              <a:spcBef>
                <a:spcPts val="0"/>
              </a:spcBef>
              <a:defRPr/>
            </a:lvl7pPr>
            <a:lvl8pPr marL="5549900" marR="0" indent="-12700" algn="l" rtl="0">
              <a:spcBef>
                <a:spcPts val="0"/>
              </a:spcBef>
              <a:defRPr/>
            </a:lvl8pPr>
            <a:lvl9pPr marL="6337300" marR="0" indent="0" algn="l" rtl="0">
              <a:spcBef>
                <a:spcPts val="0"/>
              </a:spcBef>
              <a:defRPr/>
            </a:lvl9pPr>
          </a:lstStyle>
          <a:p>
            <a:endParaRPr dirty="0"/>
          </a:p>
        </p:txBody>
      </p:sp>
      <p:sp>
        <p:nvSpPr>
          <p:cNvPr id="78" name="Shape 78"/>
          <p:cNvSpPr txBox="1">
            <a:spLocks noGrp="1"/>
          </p:cNvSpPr>
          <p:nvPr>
            <p:ph type="sldNum" idx="12"/>
          </p:nvPr>
        </p:nvSpPr>
        <p:spPr>
          <a:xfrm>
            <a:off x="15727679" y="15255240"/>
            <a:ext cx="5120399" cy="876300"/>
          </a:xfrm>
          <a:prstGeom prst="rect">
            <a:avLst/>
          </a:prstGeom>
          <a:noFill/>
          <a:ln>
            <a:noFill/>
          </a:ln>
        </p:spPr>
        <p:txBody>
          <a:bodyPr lIns="158500" tIns="79250" rIns="158500" bIns="79250" anchor="ctr" anchorCtr="0">
            <a:noAutofit/>
          </a:bodyPr>
          <a:lstStyle/>
          <a:p>
            <a:pPr marL="0" marR="0" lvl="0" indent="0" algn="r" rtl="0">
              <a:spcBef>
                <a:spcPts val="0"/>
              </a:spcBef>
              <a:buSzPct val="25000"/>
              <a:buNone/>
            </a:pPr>
            <a:fld id="{00000000-1234-1234-1234-123412341234}" type="slidenum">
              <a:rPr lang="en-US" sz="2100" b="0" i="0" u="none" strike="noStrike" cap="none" baseline="0">
                <a:solidFill>
                  <a:srgbClr val="888888"/>
                </a:solidFill>
                <a:latin typeface="Calibri"/>
                <a:ea typeface="Calibri"/>
                <a:cs typeface="Calibri"/>
                <a:sym typeface="Calibri"/>
              </a:rPr>
              <a:pPr marL="0" marR="0" lvl="0" indent="0" algn="r" rtl="0">
                <a:spcBef>
                  <a:spcPts val="0"/>
                </a:spcBef>
                <a:buSzPct val="25000"/>
                <a:buNone/>
              </a:pPr>
              <a:t>‹#›</a:t>
            </a:fld>
            <a:endParaRPr lang="en-US" sz="2100" b="0" i="0" u="none" strike="noStrike" cap="none" baseline="0" dirty="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1097279" y="659131"/>
            <a:ext cx="19750800" cy="2743199"/>
          </a:xfrm>
          <a:prstGeom prst="rect">
            <a:avLst/>
          </a:prstGeom>
          <a:noFill/>
          <a:ln>
            <a:noFill/>
          </a:ln>
        </p:spPr>
        <p:txBody>
          <a:bodyPr lIns="66025" tIns="66025" rIns="66025" bIns="66025" anchor="ctr" anchorCtr="0"/>
          <a:lstStyle>
            <a:lvl1pPr marL="0" marR="0" indent="0" algn="ctr" rtl="0">
              <a:spcBef>
                <a:spcPts val="0"/>
              </a:spcBef>
              <a:buClr>
                <a:schemeClr val="dk1"/>
              </a:buClr>
              <a:buSzPct val="100000"/>
              <a:buFont typeface="Calibri"/>
              <a:buNone/>
              <a:defRPr sz="1000"/>
            </a:lvl1pPr>
            <a:lvl2pPr marL="0" marR="0" indent="0" algn="l" rtl="0">
              <a:spcBef>
                <a:spcPts val="0"/>
              </a:spcBef>
              <a:buSzPct val="100000"/>
              <a:defRPr sz="1000"/>
            </a:lvl2pPr>
            <a:lvl3pPr marL="0" marR="0" indent="0" algn="l" rtl="0">
              <a:spcBef>
                <a:spcPts val="0"/>
              </a:spcBef>
              <a:buSzPct val="100000"/>
              <a:defRPr sz="1000"/>
            </a:lvl3pPr>
            <a:lvl4pPr marL="0" marR="0" indent="0" algn="l" rtl="0">
              <a:spcBef>
                <a:spcPts val="0"/>
              </a:spcBef>
              <a:buSzPct val="100000"/>
              <a:defRPr sz="1000"/>
            </a:lvl4pPr>
            <a:lvl5pPr marL="0" marR="0" indent="0" algn="l" rtl="0">
              <a:spcBef>
                <a:spcPts val="0"/>
              </a:spcBef>
              <a:buSzPct val="100000"/>
              <a:defRPr sz="1000"/>
            </a:lvl5pPr>
            <a:lvl6pPr marL="0" marR="0" indent="0" algn="l" rtl="0">
              <a:spcBef>
                <a:spcPts val="0"/>
              </a:spcBef>
              <a:buSzPct val="100000"/>
              <a:defRPr sz="1000"/>
            </a:lvl6pPr>
            <a:lvl7pPr marL="0" marR="0" indent="0" algn="l" rtl="0">
              <a:spcBef>
                <a:spcPts val="0"/>
              </a:spcBef>
              <a:buSzPct val="100000"/>
              <a:defRPr sz="1000"/>
            </a:lvl7pPr>
            <a:lvl8pPr marL="0" marR="0" indent="0" algn="l" rtl="0">
              <a:spcBef>
                <a:spcPts val="0"/>
              </a:spcBef>
              <a:buSzPct val="100000"/>
              <a:defRPr sz="1000"/>
            </a:lvl8pPr>
            <a:lvl9pPr marL="0" marR="0" indent="0" algn="l" rtl="0">
              <a:spcBef>
                <a:spcPts val="0"/>
              </a:spcBef>
              <a:buSzPct val="100000"/>
              <a:defRPr sz="1000"/>
            </a:lvl9pPr>
          </a:lstStyle>
          <a:p>
            <a:endParaRPr/>
          </a:p>
        </p:txBody>
      </p:sp>
      <p:sp>
        <p:nvSpPr>
          <p:cNvPr id="6" name="Shape 6"/>
          <p:cNvSpPr txBox="1">
            <a:spLocks noGrp="1"/>
          </p:cNvSpPr>
          <p:nvPr>
            <p:ph type="body" idx="1"/>
          </p:nvPr>
        </p:nvSpPr>
        <p:spPr>
          <a:xfrm>
            <a:off x="1097279" y="3840480"/>
            <a:ext cx="19750800" cy="10862400"/>
          </a:xfrm>
          <a:prstGeom prst="rect">
            <a:avLst/>
          </a:prstGeom>
          <a:noFill/>
          <a:ln>
            <a:noFill/>
          </a:ln>
        </p:spPr>
        <p:txBody>
          <a:bodyPr lIns="66025" tIns="66025" rIns="66025" bIns="66025" anchor="t" anchorCtr="0"/>
          <a:lstStyle>
            <a:lvl1pPr marL="596900" marR="0" indent="-241300" algn="l" rtl="0">
              <a:spcBef>
                <a:spcPts val="1100"/>
              </a:spcBef>
              <a:buClr>
                <a:schemeClr val="dk1"/>
              </a:buClr>
              <a:buSzPct val="100000"/>
              <a:buFont typeface="Arial"/>
              <a:buChar char="•"/>
              <a:defRPr sz="1000"/>
            </a:lvl1pPr>
            <a:lvl2pPr marL="1282700" marR="0" indent="-190500" algn="l" rtl="0">
              <a:spcBef>
                <a:spcPts val="1000"/>
              </a:spcBef>
              <a:buClr>
                <a:schemeClr val="dk1"/>
              </a:buClr>
              <a:buSzPct val="100000"/>
              <a:buFont typeface="Arial"/>
              <a:buChar char="–"/>
              <a:defRPr sz="1000"/>
            </a:lvl2pPr>
            <a:lvl3pPr marL="1981200" marR="0" indent="-139700" algn="l" rtl="0">
              <a:spcBef>
                <a:spcPts val="900"/>
              </a:spcBef>
              <a:buClr>
                <a:schemeClr val="dk1"/>
              </a:buClr>
              <a:buSzPct val="100000"/>
              <a:buFont typeface="Arial"/>
              <a:buChar char="•"/>
              <a:defRPr sz="1000"/>
            </a:lvl3pPr>
            <a:lvl4pPr marL="2768600" marR="0" indent="-177800" algn="l" rtl="0">
              <a:spcBef>
                <a:spcPts val="700"/>
              </a:spcBef>
              <a:buClr>
                <a:schemeClr val="dk1"/>
              </a:buClr>
              <a:buSzPct val="100000"/>
              <a:buFont typeface="Arial"/>
              <a:buChar char="–"/>
              <a:defRPr sz="1000"/>
            </a:lvl4pPr>
            <a:lvl5pPr marL="3568700" marR="0" indent="-190500" algn="l" rtl="0">
              <a:spcBef>
                <a:spcPts val="700"/>
              </a:spcBef>
              <a:buClr>
                <a:schemeClr val="dk1"/>
              </a:buClr>
              <a:buSzPct val="100000"/>
              <a:buFont typeface="Arial"/>
              <a:buChar char="»"/>
              <a:defRPr sz="1000"/>
            </a:lvl5pPr>
            <a:lvl6pPr marL="4356100" marR="0" indent="-177800" algn="l" rtl="0">
              <a:spcBef>
                <a:spcPts val="700"/>
              </a:spcBef>
              <a:buClr>
                <a:schemeClr val="dk1"/>
              </a:buClr>
              <a:buSzPct val="100000"/>
              <a:buFont typeface="Arial"/>
              <a:buChar char="•"/>
              <a:defRPr sz="1000"/>
            </a:lvl6pPr>
            <a:lvl7pPr marL="5156200" marR="0" indent="-190500" algn="l" rtl="0">
              <a:spcBef>
                <a:spcPts val="700"/>
              </a:spcBef>
              <a:buClr>
                <a:schemeClr val="dk1"/>
              </a:buClr>
              <a:buSzPct val="100000"/>
              <a:buFont typeface="Arial"/>
              <a:buChar char="•"/>
              <a:defRPr sz="1000"/>
            </a:lvl7pPr>
            <a:lvl8pPr marL="5943600" marR="0" indent="-177800" algn="l" rtl="0">
              <a:spcBef>
                <a:spcPts val="700"/>
              </a:spcBef>
              <a:buClr>
                <a:schemeClr val="dk1"/>
              </a:buClr>
              <a:buSzPct val="100000"/>
              <a:buFont typeface="Arial"/>
              <a:buChar char="•"/>
              <a:defRPr sz="1000"/>
            </a:lvl8pPr>
            <a:lvl9pPr marL="6731000" marR="0" indent="-177800" algn="l" rtl="0">
              <a:spcBef>
                <a:spcPts val="700"/>
              </a:spcBef>
              <a:buClr>
                <a:schemeClr val="dk1"/>
              </a:buClr>
              <a:buSzPct val="100000"/>
              <a:buFont typeface="Arial"/>
              <a:buChar char="•"/>
              <a:defRPr sz="1000"/>
            </a:lvl9pPr>
          </a:lstStyle>
          <a:p>
            <a:endParaRPr/>
          </a:p>
        </p:txBody>
      </p:sp>
      <p:sp>
        <p:nvSpPr>
          <p:cNvPr id="7" name="Shape 7"/>
          <p:cNvSpPr txBox="1">
            <a:spLocks noGrp="1"/>
          </p:cNvSpPr>
          <p:nvPr>
            <p:ph type="dt" idx="10"/>
          </p:nvPr>
        </p:nvSpPr>
        <p:spPr>
          <a:xfrm>
            <a:off x="1097279" y="15255240"/>
            <a:ext cx="5120399" cy="876300"/>
          </a:xfrm>
          <a:prstGeom prst="rect">
            <a:avLst/>
          </a:prstGeom>
          <a:noFill/>
          <a:ln>
            <a:noFill/>
          </a:ln>
        </p:spPr>
        <p:txBody>
          <a:bodyPr lIns="66025" tIns="66025" rIns="66025" bIns="66025" anchor="ctr" anchorCtr="0"/>
          <a:lstStyle>
            <a:lvl1pPr marL="0" marR="0" indent="0" algn="l" rtl="0">
              <a:spcBef>
                <a:spcPts val="0"/>
              </a:spcBef>
              <a:buSzPct val="100000"/>
              <a:defRPr sz="1000"/>
            </a:lvl1pPr>
            <a:lvl2pPr marL="787400" marR="0" indent="0" algn="l" rtl="0">
              <a:spcBef>
                <a:spcPts val="0"/>
              </a:spcBef>
              <a:buSzPct val="100000"/>
              <a:defRPr sz="1000"/>
            </a:lvl2pPr>
            <a:lvl3pPr marL="1587500" marR="0" indent="-12700" algn="l" rtl="0">
              <a:spcBef>
                <a:spcPts val="0"/>
              </a:spcBef>
              <a:buSzPct val="100000"/>
              <a:defRPr sz="1000"/>
            </a:lvl3pPr>
            <a:lvl4pPr marL="2374900" marR="0" indent="0" algn="l" rtl="0">
              <a:spcBef>
                <a:spcPts val="0"/>
              </a:spcBef>
              <a:buSzPct val="100000"/>
              <a:defRPr sz="1000"/>
            </a:lvl4pPr>
            <a:lvl5pPr marL="3175000" marR="0" indent="-12700" algn="l" rtl="0">
              <a:spcBef>
                <a:spcPts val="0"/>
              </a:spcBef>
              <a:buSzPct val="100000"/>
              <a:defRPr sz="1000"/>
            </a:lvl5pPr>
            <a:lvl6pPr marL="3962400" marR="0" indent="0" algn="l" rtl="0">
              <a:spcBef>
                <a:spcPts val="0"/>
              </a:spcBef>
              <a:buSzPct val="100000"/>
              <a:defRPr sz="1000"/>
            </a:lvl6pPr>
            <a:lvl7pPr marL="4749800" marR="0" indent="0" algn="l" rtl="0">
              <a:spcBef>
                <a:spcPts val="0"/>
              </a:spcBef>
              <a:buSzPct val="100000"/>
              <a:defRPr sz="1000"/>
            </a:lvl7pPr>
            <a:lvl8pPr marL="5549900" marR="0" indent="-12700" algn="l" rtl="0">
              <a:spcBef>
                <a:spcPts val="0"/>
              </a:spcBef>
              <a:buSzPct val="100000"/>
              <a:defRPr sz="1000"/>
            </a:lvl8pPr>
            <a:lvl9pPr marL="6337300" marR="0" indent="0" algn="l" rtl="0">
              <a:spcBef>
                <a:spcPts val="0"/>
              </a:spcBef>
              <a:buSzPct val="100000"/>
              <a:defRPr sz="1000"/>
            </a:lvl9pPr>
          </a:lstStyle>
          <a:p>
            <a:endParaRPr dirty="0"/>
          </a:p>
        </p:txBody>
      </p:sp>
      <p:sp>
        <p:nvSpPr>
          <p:cNvPr id="8" name="Shape 8"/>
          <p:cNvSpPr txBox="1">
            <a:spLocks noGrp="1"/>
          </p:cNvSpPr>
          <p:nvPr>
            <p:ph type="ftr" idx="11"/>
          </p:nvPr>
        </p:nvSpPr>
        <p:spPr>
          <a:xfrm>
            <a:off x="7498079" y="15255240"/>
            <a:ext cx="6949200" cy="876300"/>
          </a:xfrm>
          <a:prstGeom prst="rect">
            <a:avLst/>
          </a:prstGeom>
          <a:noFill/>
          <a:ln>
            <a:noFill/>
          </a:ln>
        </p:spPr>
        <p:txBody>
          <a:bodyPr lIns="66025" tIns="66025" rIns="66025" bIns="66025" anchor="ctr" anchorCtr="0"/>
          <a:lstStyle>
            <a:lvl1pPr marL="0" marR="0" indent="0" algn="ctr" rtl="0">
              <a:spcBef>
                <a:spcPts val="0"/>
              </a:spcBef>
              <a:buSzPct val="100000"/>
              <a:defRPr sz="1000"/>
            </a:lvl1pPr>
            <a:lvl2pPr marL="787400" marR="0" indent="0" algn="l" rtl="0">
              <a:spcBef>
                <a:spcPts val="0"/>
              </a:spcBef>
              <a:buSzPct val="100000"/>
              <a:defRPr sz="1000"/>
            </a:lvl2pPr>
            <a:lvl3pPr marL="1587500" marR="0" indent="-12700" algn="l" rtl="0">
              <a:spcBef>
                <a:spcPts val="0"/>
              </a:spcBef>
              <a:buSzPct val="100000"/>
              <a:defRPr sz="1000"/>
            </a:lvl3pPr>
            <a:lvl4pPr marL="2374900" marR="0" indent="0" algn="l" rtl="0">
              <a:spcBef>
                <a:spcPts val="0"/>
              </a:spcBef>
              <a:buSzPct val="100000"/>
              <a:defRPr sz="1000"/>
            </a:lvl4pPr>
            <a:lvl5pPr marL="3175000" marR="0" indent="-12700" algn="l" rtl="0">
              <a:spcBef>
                <a:spcPts val="0"/>
              </a:spcBef>
              <a:buSzPct val="100000"/>
              <a:defRPr sz="1000"/>
            </a:lvl5pPr>
            <a:lvl6pPr marL="3962400" marR="0" indent="0" algn="l" rtl="0">
              <a:spcBef>
                <a:spcPts val="0"/>
              </a:spcBef>
              <a:buSzPct val="100000"/>
              <a:defRPr sz="1000"/>
            </a:lvl6pPr>
            <a:lvl7pPr marL="4749800" marR="0" indent="0" algn="l" rtl="0">
              <a:spcBef>
                <a:spcPts val="0"/>
              </a:spcBef>
              <a:buSzPct val="100000"/>
              <a:defRPr sz="1000"/>
            </a:lvl7pPr>
            <a:lvl8pPr marL="5549900" marR="0" indent="-12700" algn="l" rtl="0">
              <a:spcBef>
                <a:spcPts val="0"/>
              </a:spcBef>
              <a:buSzPct val="100000"/>
              <a:defRPr sz="1000"/>
            </a:lvl8pPr>
            <a:lvl9pPr marL="6337300" marR="0" indent="0" algn="l" rtl="0">
              <a:spcBef>
                <a:spcPts val="0"/>
              </a:spcBef>
              <a:buSzPct val="100000"/>
              <a:defRPr sz="1000"/>
            </a:lvl9pPr>
          </a:lstStyle>
          <a:p>
            <a:endParaRPr dirty="0"/>
          </a:p>
        </p:txBody>
      </p:sp>
      <p:sp>
        <p:nvSpPr>
          <p:cNvPr id="9" name="Shape 9"/>
          <p:cNvSpPr txBox="1">
            <a:spLocks noGrp="1"/>
          </p:cNvSpPr>
          <p:nvPr>
            <p:ph type="sldNum" idx="12"/>
          </p:nvPr>
        </p:nvSpPr>
        <p:spPr>
          <a:xfrm>
            <a:off x="15727679" y="15255240"/>
            <a:ext cx="5120399" cy="876300"/>
          </a:xfrm>
          <a:prstGeom prst="rect">
            <a:avLst/>
          </a:prstGeom>
          <a:noFill/>
          <a:ln>
            <a:noFill/>
          </a:ln>
        </p:spPr>
        <p:txBody>
          <a:bodyPr lIns="158500" tIns="79250" rIns="158500" bIns="79250" anchor="ctr" anchorCtr="0">
            <a:noAutofit/>
          </a:bodyPr>
          <a:lstStyle/>
          <a:p>
            <a:pPr marL="0" marR="0" lvl="0" indent="0" algn="r" rtl="0">
              <a:spcBef>
                <a:spcPts val="0"/>
              </a:spcBef>
              <a:buSzPct val="25000"/>
              <a:buNone/>
            </a:pPr>
            <a:fld id="{00000000-1234-1234-1234-123412341234}" type="slidenum">
              <a:rPr lang="en-US" sz="2100" b="0" i="0" u="none" strike="noStrike" cap="none" baseline="0">
                <a:solidFill>
                  <a:srgbClr val="888888"/>
                </a:solidFill>
                <a:latin typeface="Calibri"/>
                <a:ea typeface="Calibri"/>
                <a:cs typeface="Calibri"/>
                <a:sym typeface="Calibri"/>
              </a:rPr>
              <a:pPr marL="0" marR="0" lvl="0" indent="0" algn="r" rtl="0">
                <a:spcBef>
                  <a:spcPts val="0"/>
                </a:spcBef>
                <a:buSzPct val="25000"/>
                <a:buNone/>
              </a:pPr>
              <a:t>‹#›</a:t>
            </a:fld>
            <a:endParaRPr lang="en-US" sz="2100" b="0" i="0" u="none" strike="noStrike" cap="none" baseline="0" dirty="0">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1.JPG"/><Relationship Id="rId3" Type="http://schemas.openxmlformats.org/officeDocument/2006/relationships/image" Target="../media/image1.jpeg"/><Relationship Id="rId7" Type="http://schemas.openxmlformats.org/officeDocument/2006/relationships/image" Target="../media/image5.emf"/><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11" Type="http://schemas.openxmlformats.org/officeDocument/2006/relationships/image" Target="../media/image9.emf"/><Relationship Id="rId5" Type="http://schemas.openxmlformats.org/officeDocument/2006/relationships/image" Target="../media/image3.png"/><Relationship Id="rId15" Type="http://schemas.openxmlformats.org/officeDocument/2006/relationships/image" Target="../media/image13.jpeg"/><Relationship Id="rId10" Type="http://schemas.openxmlformats.org/officeDocument/2006/relationships/image" Target="../media/image8.emf"/><Relationship Id="rId4" Type="http://schemas.openxmlformats.org/officeDocument/2006/relationships/image" Target="../media/image2.emf"/><Relationship Id="rId9" Type="http://schemas.openxmlformats.org/officeDocument/2006/relationships/image" Target="../media/image7.emf"/><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79"/>
        <p:cNvGrpSpPr/>
        <p:nvPr/>
      </p:nvGrpSpPr>
      <p:grpSpPr>
        <a:xfrm>
          <a:off x="0" y="0"/>
          <a:ext cx="0" cy="0"/>
          <a:chOff x="0" y="0"/>
          <a:chExt cx="0" cy="0"/>
        </a:xfrm>
      </p:grpSpPr>
      <p:sp>
        <p:nvSpPr>
          <p:cNvPr id="125" name="Shape 86"/>
          <p:cNvSpPr/>
          <p:nvPr/>
        </p:nvSpPr>
        <p:spPr>
          <a:xfrm>
            <a:off x="250783" y="2887798"/>
            <a:ext cx="6244500" cy="5588913"/>
          </a:xfrm>
          <a:prstGeom prst="rect">
            <a:avLst/>
          </a:prstGeom>
          <a:noFill/>
          <a:ln w="28575" cap="flat" cmpd="sng">
            <a:solidFill>
              <a:schemeClr val="dk1"/>
            </a:solidFill>
            <a:prstDash val="solid"/>
            <a:round/>
            <a:headEnd type="none" w="med" len="med"/>
            <a:tailEnd type="none" w="med" len="med"/>
          </a:ln>
        </p:spPr>
        <p:txBody>
          <a:bodyPr lIns="158500" tIns="79250" rIns="158500" bIns="79250" anchor="t" anchorCtr="0">
            <a:noAutofit/>
          </a:bodyPr>
          <a:lstStyle/>
          <a:p>
            <a:pPr algn="just">
              <a:buSzPct val="25000"/>
            </a:pPr>
            <a:r>
              <a:rPr lang="en-US" sz="1900" dirty="0">
                <a:solidFill>
                  <a:schemeClr val="dk1"/>
                </a:solidFill>
                <a:latin typeface="Calibri"/>
                <a:ea typeface="Calibri"/>
                <a:cs typeface="Calibri"/>
                <a:sym typeface="Calibri"/>
              </a:rPr>
              <a:t>Articular cartilage is a thin hydrated tissue that covers the ends of bones that form articulating joints (Figure </a:t>
            </a:r>
            <a:r>
              <a:rPr lang="en-US" sz="1900" dirty="0" smtClean="0">
                <a:solidFill>
                  <a:schemeClr val="dk1"/>
                </a:solidFill>
                <a:latin typeface="Calibri"/>
                <a:ea typeface="Calibri"/>
                <a:cs typeface="Calibri"/>
                <a:sym typeface="Calibri"/>
              </a:rPr>
              <a:t>1). </a:t>
            </a:r>
            <a:r>
              <a:rPr lang="en-US" sz="1900" dirty="0">
                <a:solidFill>
                  <a:schemeClr val="dk1"/>
                </a:solidFill>
                <a:latin typeface="Calibri"/>
                <a:ea typeface="Calibri"/>
                <a:cs typeface="Calibri"/>
                <a:sym typeface="Calibri"/>
              </a:rPr>
              <a:t>The Burris group recently discovered a novel hydration recovery mechanism for articular cartilage termed </a:t>
            </a:r>
            <a:r>
              <a:rPr lang="en-US" sz="1900" dirty="0">
                <a:solidFill>
                  <a:schemeClr val="dk1"/>
                </a:solidFill>
                <a:latin typeface="Calibri"/>
                <a:ea typeface="Calibri"/>
                <a:cs typeface="Calibri"/>
                <a:sym typeface="Calibri"/>
              </a:rPr>
              <a:t>tribological</a:t>
            </a:r>
            <a:r>
              <a:rPr lang="en-US" sz="1900" dirty="0">
                <a:solidFill>
                  <a:schemeClr val="dk1"/>
                </a:solidFill>
                <a:latin typeface="Calibri"/>
                <a:ea typeface="Calibri"/>
                <a:cs typeface="Calibri"/>
                <a:sym typeface="Calibri"/>
              </a:rPr>
              <a:t> </a:t>
            </a:r>
            <a:r>
              <a:rPr lang="en-US" sz="1900" dirty="0" smtClean="0">
                <a:solidFill>
                  <a:schemeClr val="dk1"/>
                </a:solidFill>
                <a:latin typeface="Calibri"/>
                <a:ea typeface="Calibri"/>
                <a:cs typeface="Calibri"/>
                <a:sym typeface="Calibri"/>
              </a:rPr>
              <a:t>rehydration (Figure 4). </a:t>
            </a:r>
            <a:r>
              <a:rPr lang="en-US" sz="1900" dirty="0">
                <a:solidFill>
                  <a:schemeClr val="dk1"/>
                </a:solidFill>
                <a:latin typeface="Calibri"/>
                <a:ea typeface="Calibri"/>
                <a:cs typeface="Calibri"/>
                <a:sym typeface="Calibri"/>
              </a:rPr>
              <a:t>While the mechanics underlying this phenomenon have yet to be fully understood, it appears that sliding-induced hydrodynamic pressures may play a major role. </a:t>
            </a:r>
          </a:p>
          <a:p>
            <a:pPr algn="just">
              <a:buSzPct val="25000"/>
            </a:pPr>
            <a:r>
              <a:rPr lang="en-US" sz="1900" dirty="0">
                <a:solidFill>
                  <a:schemeClr val="dk1"/>
                </a:solidFill>
                <a:latin typeface="Calibri"/>
                <a:ea typeface="Calibri"/>
                <a:cs typeface="Calibri"/>
                <a:sym typeface="Calibri"/>
              </a:rPr>
              <a:t>Hydrodynamic theory has only been described for impermeable bearing surfaces and leads to the development of a fluid film. As the Burris group has shown, the permeable cartilage interface provides an alternative path of fluid flow into the cartilage. The question remains as to whether this fluid is also capable of forming a fluid film. This study investigates how a high viscosity, physiologically relevant, fluid injection alters the tribological response. The objective of this study is to determine if a higher viscosity fluid is capable of creating a fluid film. </a:t>
            </a:r>
          </a:p>
        </p:txBody>
      </p:sp>
      <p:sp>
        <p:nvSpPr>
          <p:cNvPr id="126" name="Shape 80"/>
          <p:cNvSpPr txBox="1"/>
          <p:nvPr/>
        </p:nvSpPr>
        <p:spPr>
          <a:xfrm>
            <a:off x="2285999" y="2371528"/>
            <a:ext cx="1915585" cy="775500"/>
          </a:xfrm>
          <a:prstGeom prst="rect">
            <a:avLst/>
          </a:prstGeom>
          <a:noFill/>
          <a:ln>
            <a:noFill/>
          </a:ln>
        </p:spPr>
        <p:txBody>
          <a:bodyPr lIns="158500" tIns="79250" rIns="158500" bIns="79250" anchor="t" anchorCtr="0">
            <a:noAutofit/>
          </a:bodyPr>
          <a:lstStyle/>
          <a:p>
            <a:pPr marL="0" marR="0" lvl="0" indent="0" algn="ctr" rtl="0">
              <a:lnSpc>
                <a:spcPct val="100000"/>
              </a:lnSpc>
              <a:spcBef>
                <a:spcPts val="0"/>
              </a:spcBef>
              <a:spcAft>
                <a:spcPts val="0"/>
              </a:spcAft>
              <a:buSzPct val="25000"/>
              <a:buNone/>
            </a:pPr>
            <a:r>
              <a:rPr lang="en-US" sz="2800" b="1" dirty="0">
                <a:solidFill>
                  <a:schemeClr val="dk1"/>
                </a:solidFill>
                <a:latin typeface="Calibri"/>
                <a:ea typeface="Calibri"/>
                <a:cs typeface="Calibri"/>
                <a:sym typeface="Calibri"/>
              </a:rPr>
              <a:t>Abstract</a:t>
            </a:r>
          </a:p>
        </p:txBody>
      </p:sp>
      <p:sp>
        <p:nvSpPr>
          <p:cNvPr id="127" name="Shape 82"/>
          <p:cNvSpPr txBox="1"/>
          <p:nvPr/>
        </p:nvSpPr>
        <p:spPr>
          <a:xfrm>
            <a:off x="8686800" y="10756174"/>
            <a:ext cx="4953000" cy="533400"/>
          </a:xfrm>
          <a:prstGeom prst="rect">
            <a:avLst/>
          </a:prstGeom>
          <a:noFill/>
          <a:ln>
            <a:noFill/>
          </a:ln>
        </p:spPr>
        <p:txBody>
          <a:bodyPr lIns="158500" tIns="79250" rIns="158500" bIns="79250" anchor="t" anchorCtr="0">
            <a:noAutofit/>
          </a:bodyPr>
          <a:lstStyle/>
          <a:p>
            <a:pPr marL="0" marR="0" lvl="0" indent="0" algn="ctr" rtl="0">
              <a:spcBef>
                <a:spcPts val="0"/>
              </a:spcBef>
              <a:buSzPct val="25000"/>
              <a:buNone/>
            </a:pPr>
            <a:r>
              <a:rPr lang="en-US" sz="2800" b="1" i="0" u="none" strike="noStrike" cap="none" baseline="0" dirty="0">
                <a:solidFill>
                  <a:schemeClr val="dk1"/>
                </a:solidFill>
                <a:latin typeface="Calibri"/>
                <a:ea typeface="Calibri"/>
                <a:cs typeface="Calibri"/>
                <a:sym typeface="Calibri"/>
              </a:rPr>
              <a:t>Results</a:t>
            </a:r>
            <a:r>
              <a:rPr lang="en-US" sz="2800" b="1" i="0" u="none" strike="noStrike" cap="none" dirty="0">
                <a:solidFill>
                  <a:schemeClr val="dk1"/>
                </a:solidFill>
                <a:latin typeface="Calibri"/>
                <a:ea typeface="Calibri"/>
                <a:cs typeface="Calibri"/>
                <a:sym typeface="Calibri"/>
              </a:rPr>
              <a:t> &amp; Conclusion</a:t>
            </a:r>
            <a:endParaRPr lang="en-US" sz="2800" b="1" i="0" u="none" strike="noStrike" cap="none" baseline="0" dirty="0">
              <a:solidFill>
                <a:schemeClr val="dk1"/>
              </a:solidFill>
              <a:latin typeface="Calibri"/>
              <a:ea typeface="Calibri"/>
              <a:cs typeface="Calibri"/>
              <a:sym typeface="Calibri"/>
            </a:endParaRPr>
          </a:p>
        </p:txBody>
      </p:sp>
      <p:sp>
        <p:nvSpPr>
          <p:cNvPr id="128" name="Shape 83"/>
          <p:cNvSpPr txBox="1"/>
          <p:nvPr/>
        </p:nvSpPr>
        <p:spPr>
          <a:xfrm>
            <a:off x="453952" y="11106689"/>
            <a:ext cx="5866199" cy="609600"/>
          </a:xfrm>
          <a:prstGeom prst="rect">
            <a:avLst/>
          </a:prstGeom>
          <a:noFill/>
          <a:ln>
            <a:noFill/>
          </a:ln>
        </p:spPr>
        <p:txBody>
          <a:bodyPr lIns="158500" tIns="79250" rIns="158500" bIns="79250" anchor="t" anchorCtr="0">
            <a:noAutofit/>
          </a:bodyPr>
          <a:lstStyle/>
          <a:p>
            <a:pPr marL="0" marR="0" lvl="0" indent="0" algn="ctr" rtl="0">
              <a:spcBef>
                <a:spcPts val="0"/>
              </a:spcBef>
              <a:buSzPct val="25000"/>
              <a:buNone/>
            </a:pPr>
            <a:r>
              <a:rPr lang="en-US" sz="2800" b="1" i="0" u="none" strike="noStrike" cap="none" baseline="0" dirty="0">
                <a:solidFill>
                  <a:schemeClr val="dk1"/>
                </a:solidFill>
                <a:latin typeface="Calibri"/>
                <a:ea typeface="Calibri"/>
                <a:cs typeface="Calibri"/>
                <a:sym typeface="Calibri"/>
              </a:rPr>
              <a:t>Methods and Procedure</a:t>
            </a:r>
          </a:p>
        </p:txBody>
      </p:sp>
      <p:sp>
        <p:nvSpPr>
          <p:cNvPr id="129" name="Shape 84"/>
          <p:cNvSpPr txBox="1"/>
          <p:nvPr/>
        </p:nvSpPr>
        <p:spPr>
          <a:xfrm>
            <a:off x="2209800" y="8382000"/>
            <a:ext cx="2511300" cy="533400"/>
          </a:xfrm>
          <a:prstGeom prst="rect">
            <a:avLst/>
          </a:prstGeom>
          <a:noFill/>
          <a:ln>
            <a:noFill/>
          </a:ln>
        </p:spPr>
        <p:txBody>
          <a:bodyPr lIns="158500" tIns="79250" rIns="158500" bIns="79250" anchor="t" anchorCtr="0">
            <a:noAutofit/>
          </a:bodyPr>
          <a:lstStyle/>
          <a:p>
            <a:pPr marL="0" marR="0" lvl="0" indent="0" algn="ctr" rtl="0">
              <a:spcBef>
                <a:spcPts val="0"/>
              </a:spcBef>
              <a:buSzPct val="25000"/>
              <a:buNone/>
            </a:pPr>
            <a:r>
              <a:rPr lang="en-US" sz="2800" b="1" i="0" u="none" strike="noStrike" cap="none" baseline="0" dirty="0">
                <a:solidFill>
                  <a:schemeClr val="dk1"/>
                </a:solidFill>
                <a:latin typeface="Calibri"/>
                <a:ea typeface="Calibri"/>
                <a:cs typeface="Calibri"/>
                <a:sym typeface="Calibri"/>
              </a:rPr>
              <a:t>Motivation</a:t>
            </a:r>
          </a:p>
        </p:txBody>
      </p:sp>
      <p:sp>
        <p:nvSpPr>
          <p:cNvPr id="130" name="Shape 88"/>
          <p:cNvSpPr txBox="1"/>
          <p:nvPr/>
        </p:nvSpPr>
        <p:spPr>
          <a:xfrm>
            <a:off x="18562320" y="9631679"/>
            <a:ext cx="443099" cy="886500"/>
          </a:xfrm>
          <a:prstGeom prst="rect">
            <a:avLst/>
          </a:prstGeom>
          <a:noFill/>
          <a:ln>
            <a:noFill/>
          </a:ln>
        </p:spPr>
        <p:txBody>
          <a:bodyPr lIns="158500" tIns="79250" rIns="158500" bIns="79250" anchor="t" anchorCtr="0">
            <a:noAutofit/>
          </a:bodyPr>
          <a:lstStyle/>
          <a:p>
            <a:pPr marL="0" marR="0" lvl="0" indent="0" algn="l" rtl="0">
              <a:spcBef>
                <a:spcPts val="0"/>
              </a:spcBef>
              <a:buNone/>
            </a:pPr>
            <a:endParaRPr sz="3100" b="0" i="0" u="none" strike="noStrike" cap="none" baseline="0" dirty="0">
              <a:solidFill>
                <a:schemeClr val="dk1"/>
              </a:solidFill>
              <a:latin typeface="Calibri"/>
              <a:ea typeface="Calibri"/>
              <a:cs typeface="Calibri"/>
              <a:sym typeface="Calibri"/>
            </a:endParaRPr>
          </a:p>
        </p:txBody>
      </p:sp>
      <p:sp>
        <p:nvSpPr>
          <p:cNvPr id="131" name="Shape 89"/>
          <p:cNvSpPr/>
          <p:nvPr/>
        </p:nvSpPr>
        <p:spPr>
          <a:xfrm>
            <a:off x="7239000" y="11405121"/>
            <a:ext cx="7848600" cy="4749279"/>
          </a:xfrm>
          <a:prstGeom prst="rect">
            <a:avLst/>
          </a:prstGeom>
          <a:noFill/>
          <a:ln w="28575" cap="flat" cmpd="sng">
            <a:solidFill>
              <a:srgbClr val="000000"/>
            </a:solidFill>
            <a:prstDash val="solid"/>
            <a:round/>
            <a:headEnd type="none" w="med" len="med"/>
            <a:tailEnd type="none" w="med" len="med"/>
          </a:ln>
        </p:spPr>
        <p:txBody>
          <a:bodyPr lIns="158500" tIns="79250" rIns="158500" bIns="79250" anchor="t" anchorCtr="0">
            <a:noAutofit/>
          </a:bodyPr>
          <a:lstStyle/>
          <a:p>
            <a:pPr algn="just">
              <a:buSzPct val="25000"/>
            </a:pPr>
            <a:r>
              <a:rPr lang="en-US" sz="1900" dirty="0">
                <a:solidFill>
                  <a:schemeClr val="dk1"/>
                </a:solidFill>
                <a:latin typeface="Calibri"/>
                <a:ea typeface="Calibri"/>
                <a:cs typeface="Calibri"/>
                <a:sym typeface="Calibri"/>
              </a:rPr>
              <a:t>The data </a:t>
            </a:r>
            <a:r>
              <a:rPr lang="en-US" sz="1900" dirty="0" smtClean="0">
                <a:solidFill>
                  <a:schemeClr val="dk1"/>
                </a:solidFill>
                <a:latin typeface="Calibri"/>
                <a:ea typeface="Calibri"/>
                <a:cs typeface="Calibri"/>
                <a:sym typeface="Calibri"/>
              </a:rPr>
              <a:t>demonstrates </a:t>
            </a:r>
            <a:r>
              <a:rPr lang="en-US" sz="1900" dirty="0">
                <a:solidFill>
                  <a:schemeClr val="dk1"/>
                </a:solidFill>
                <a:latin typeface="Calibri"/>
                <a:ea typeface="Calibri"/>
                <a:cs typeface="Calibri"/>
                <a:sym typeface="Calibri"/>
              </a:rPr>
              <a:t>that following a period of fluid exudation in PBS and then subsequent sliding at </a:t>
            </a:r>
            <a:r>
              <a:rPr lang="en-US" sz="1900" dirty="0" smtClean="0">
                <a:solidFill>
                  <a:schemeClr val="dk1"/>
                </a:solidFill>
                <a:latin typeface="Calibri"/>
                <a:ea typeface="Calibri"/>
                <a:cs typeface="Calibri"/>
                <a:sym typeface="Calibri"/>
              </a:rPr>
              <a:t>100 mm/s </a:t>
            </a:r>
            <a:r>
              <a:rPr lang="en-US" sz="1900" dirty="0">
                <a:solidFill>
                  <a:schemeClr val="dk1"/>
                </a:solidFill>
                <a:latin typeface="Calibri"/>
                <a:ea typeface="Calibri"/>
                <a:cs typeface="Calibri"/>
                <a:sym typeface="Calibri"/>
              </a:rPr>
              <a:t>the samples achieved low steady state friction coefficients and deformation. The brief removal of the PBS had little to no influence on the tribological response. The addition </a:t>
            </a:r>
            <a:r>
              <a:rPr lang="en-US" sz="1900" dirty="0" smtClean="0">
                <a:solidFill>
                  <a:schemeClr val="dk1"/>
                </a:solidFill>
                <a:latin typeface="Calibri"/>
                <a:ea typeface="Calibri"/>
                <a:cs typeface="Calibri"/>
                <a:sym typeface="Calibri"/>
              </a:rPr>
              <a:t>of 10 mL </a:t>
            </a:r>
            <a:r>
              <a:rPr lang="en-US" sz="1900" dirty="0">
                <a:solidFill>
                  <a:schemeClr val="dk1"/>
                </a:solidFill>
                <a:latin typeface="Calibri"/>
                <a:ea typeface="Calibri"/>
                <a:cs typeface="Calibri"/>
                <a:sym typeface="Calibri"/>
              </a:rPr>
              <a:t>3 mg/ml </a:t>
            </a:r>
            <a:r>
              <a:rPr lang="en-US" sz="1900" dirty="0" smtClean="0">
                <a:solidFill>
                  <a:schemeClr val="dk1"/>
                </a:solidFill>
                <a:latin typeface="Calibri"/>
                <a:ea typeface="Calibri"/>
                <a:cs typeface="Calibri"/>
                <a:sym typeface="Calibri"/>
              </a:rPr>
              <a:t>HA </a:t>
            </a:r>
            <a:r>
              <a:rPr lang="en-US" sz="1900" dirty="0">
                <a:solidFill>
                  <a:schemeClr val="dk1"/>
                </a:solidFill>
                <a:latin typeface="Calibri"/>
                <a:ea typeface="Calibri"/>
                <a:cs typeface="Calibri"/>
                <a:sym typeface="Calibri"/>
              </a:rPr>
              <a:t>lead to a 50% reduction in friction and a compression recovery of 1 um. </a:t>
            </a:r>
          </a:p>
          <a:p>
            <a:pPr algn="just">
              <a:buSzPct val="25000"/>
            </a:pPr>
            <a:r>
              <a:rPr lang="en-US" sz="1900" dirty="0">
                <a:solidFill>
                  <a:schemeClr val="dk1"/>
                </a:solidFill>
                <a:latin typeface="Calibri"/>
                <a:ea typeface="Calibri"/>
                <a:cs typeface="Calibri"/>
                <a:sym typeface="Calibri"/>
              </a:rPr>
              <a:t>Initially these results would suggest the development of a fluid films, however upon further inspection it can be seen that the dynamics are inconsistent with fluid film theory. Under steady state conditions (speed, load, fluid viscosity, </a:t>
            </a:r>
            <a:r>
              <a:rPr lang="en-US" sz="1900" dirty="0" smtClean="0">
                <a:solidFill>
                  <a:schemeClr val="dk1"/>
                </a:solidFill>
                <a:latin typeface="Calibri"/>
                <a:ea typeface="Calibri"/>
                <a:cs typeface="Calibri"/>
                <a:sym typeface="Calibri"/>
              </a:rPr>
              <a:t>etc.) </a:t>
            </a:r>
            <a:r>
              <a:rPr lang="en-US" sz="1900" dirty="0">
                <a:solidFill>
                  <a:schemeClr val="dk1"/>
                </a:solidFill>
                <a:latin typeface="Calibri"/>
                <a:ea typeface="Calibri"/>
                <a:cs typeface="Calibri"/>
                <a:sym typeface="Calibri"/>
              </a:rPr>
              <a:t>fluid films should form almost instantly. This would be </a:t>
            </a:r>
            <a:r>
              <a:rPr lang="en-US" sz="1900" dirty="0" smtClean="0">
                <a:solidFill>
                  <a:schemeClr val="dk1"/>
                </a:solidFill>
                <a:latin typeface="Calibri"/>
                <a:ea typeface="Calibri"/>
                <a:cs typeface="Calibri"/>
                <a:sym typeface="Calibri"/>
              </a:rPr>
              <a:t>interpreted </a:t>
            </a:r>
            <a:r>
              <a:rPr lang="en-US" sz="1900" dirty="0">
                <a:solidFill>
                  <a:schemeClr val="dk1"/>
                </a:solidFill>
                <a:latin typeface="Calibri"/>
                <a:ea typeface="Calibri"/>
                <a:cs typeface="Calibri"/>
                <a:sym typeface="Calibri"/>
              </a:rPr>
              <a:t>as </a:t>
            </a:r>
            <a:r>
              <a:rPr lang="en-US" sz="1900" dirty="0" smtClean="0">
                <a:solidFill>
                  <a:schemeClr val="dk1"/>
                </a:solidFill>
                <a:latin typeface="Calibri"/>
                <a:ea typeface="Calibri"/>
                <a:cs typeface="Calibri"/>
                <a:sym typeface="Calibri"/>
              </a:rPr>
              <a:t>an almost instantaneous drop </a:t>
            </a:r>
            <a:r>
              <a:rPr lang="en-US" sz="1900" dirty="0">
                <a:solidFill>
                  <a:schemeClr val="dk1"/>
                </a:solidFill>
                <a:latin typeface="Calibri"/>
                <a:ea typeface="Calibri"/>
                <a:cs typeface="Calibri"/>
                <a:sym typeface="Calibri"/>
              </a:rPr>
              <a:t>in the friction coefficient and compression </a:t>
            </a:r>
            <a:r>
              <a:rPr lang="en-US" sz="1900" dirty="0" smtClean="0">
                <a:solidFill>
                  <a:schemeClr val="dk1"/>
                </a:solidFill>
                <a:latin typeface="Calibri"/>
                <a:ea typeface="Calibri"/>
                <a:cs typeface="Calibri"/>
                <a:sym typeface="Calibri"/>
              </a:rPr>
              <a:t>response</a:t>
            </a:r>
            <a:r>
              <a:rPr lang="en-US" sz="1900" dirty="0">
                <a:solidFill>
                  <a:schemeClr val="dk1"/>
                </a:solidFill>
                <a:latin typeface="Calibri"/>
                <a:ea typeface="Calibri"/>
                <a:cs typeface="Calibri"/>
                <a:sym typeface="Calibri"/>
              </a:rPr>
              <a:t>. Instead the </a:t>
            </a:r>
            <a:r>
              <a:rPr lang="en-US" sz="1900" dirty="0" smtClean="0">
                <a:solidFill>
                  <a:schemeClr val="dk1"/>
                </a:solidFill>
                <a:latin typeface="Calibri"/>
                <a:ea typeface="Calibri"/>
                <a:cs typeface="Calibri"/>
                <a:sym typeface="Calibri"/>
              </a:rPr>
              <a:t>figures in Data 3 </a:t>
            </a:r>
            <a:r>
              <a:rPr lang="en-US" sz="1900" dirty="0">
                <a:solidFill>
                  <a:schemeClr val="dk1"/>
                </a:solidFill>
                <a:latin typeface="Calibri"/>
                <a:ea typeface="Calibri"/>
                <a:cs typeface="Calibri"/>
                <a:sym typeface="Calibri"/>
              </a:rPr>
              <a:t>demonstrate that it takes </a:t>
            </a:r>
            <a:r>
              <a:rPr lang="en-US" sz="1900" dirty="0" smtClean="0">
                <a:solidFill>
                  <a:schemeClr val="dk1"/>
                </a:solidFill>
                <a:latin typeface="Calibri"/>
                <a:ea typeface="Calibri"/>
                <a:cs typeface="Calibri"/>
                <a:sym typeface="Calibri"/>
              </a:rPr>
              <a:t>12 </a:t>
            </a:r>
            <a:r>
              <a:rPr lang="en-US" sz="1900" dirty="0">
                <a:solidFill>
                  <a:schemeClr val="dk1"/>
                </a:solidFill>
                <a:latin typeface="Calibri"/>
                <a:ea typeface="Calibri"/>
                <a:cs typeface="Calibri"/>
                <a:sym typeface="Calibri"/>
              </a:rPr>
              <a:t>seconds for the friction and compression response to stabilize. </a:t>
            </a:r>
          </a:p>
          <a:p>
            <a:pPr algn="just">
              <a:buSzPct val="25000"/>
            </a:pPr>
            <a:r>
              <a:rPr lang="en-US" sz="1900" dirty="0">
                <a:solidFill>
                  <a:schemeClr val="dk1"/>
                </a:solidFill>
                <a:latin typeface="Calibri"/>
                <a:ea typeface="Calibri"/>
                <a:cs typeface="Calibri"/>
                <a:sym typeface="Calibri"/>
              </a:rPr>
              <a:t>The results support the idea that hydrodynamic forces are the underlying mechanism of tribological rehydration (increased viscosity = increased hydrodynamic fluid pressure) and does not require the development of a hydrodynamic fluid film. </a:t>
            </a:r>
          </a:p>
          <a:p>
            <a:pPr algn="just">
              <a:buSzPct val="25000"/>
            </a:pPr>
            <a:endParaRPr lang="en-US" sz="1900" dirty="0">
              <a:solidFill>
                <a:schemeClr val="dk1"/>
              </a:solidFill>
              <a:latin typeface="Calibri"/>
              <a:ea typeface="Calibri"/>
              <a:cs typeface="Calibri"/>
              <a:sym typeface="Calibri"/>
            </a:endParaRPr>
          </a:p>
        </p:txBody>
      </p:sp>
      <p:sp>
        <p:nvSpPr>
          <p:cNvPr id="132" name="Shape 90"/>
          <p:cNvSpPr txBox="1"/>
          <p:nvPr/>
        </p:nvSpPr>
        <p:spPr>
          <a:xfrm>
            <a:off x="2057400" y="1600200"/>
            <a:ext cx="17754600" cy="754199"/>
          </a:xfrm>
          <a:prstGeom prst="rect">
            <a:avLst/>
          </a:prstGeom>
          <a:noFill/>
          <a:ln>
            <a:noFill/>
          </a:ln>
        </p:spPr>
        <p:txBody>
          <a:bodyPr lIns="66025" tIns="33000" rIns="66025" bIns="33000" anchor="t" anchorCtr="0">
            <a:noAutofit/>
          </a:bodyPr>
          <a:lstStyle/>
          <a:p>
            <a:pPr marL="0" marR="0" lvl="0" indent="0" algn="ctr" rtl="0">
              <a:spcBef>
                <a:spcPts val="0"/>
              </a:spcBef>
              <a:buSzPct val="25000"/>
              <a:buNone/>
            </a:pPr>
            <a:r>
              <a:rPr lang="en-US" sz="4100" b="1" dirty="0">
                <a:solidFill>
                  <a:schemeClr val="dk1"/>
                </a:solidFill>
                <a:latin typeface="Calibri"/>
                <a:ea typeface="Calibri"/>
                <a:cs typeface="Calibri"/>
                <a:sym typeface="Calibri"/>
              </a:rPr>
              <a:t>Determine if the Cause of</a:t>
            </a:r>
            <a:r>
              <a:rPr lang="en-US" sz="4100" b="1" i="0" u="none" strike="noStrike" cap="none" baseline="0" dirty="0">
                <a:solidFill>
                  <a:schemeClr val="dk1"/>
                </a:solidFill>
                <a:latin typeface="Calibri"/>
                <a:ea typeface="Calibri"/>
                <a:cs typeface="Calibri"/>
                <a:sym typeface="Calibri"/>
              </a:rPr>
              <a:t> Articular Cartilage’s Low Friction is a Fluid Film</a:t>
            </a:r>
          </a:p>
        </p:txBody>
      </p:sp>
      <p:sp>
        <p:nvSpPr>
          <p:cNvPr id="133" name="TextBox 132"/>
          <p:cNvSpPr txBox="1"/>
          <p:nvPr/>
        </p:nvSpPr>
        <p:spPr>
          <a:xfrm>
            <a:off x="11223584" y="2131222"/>
            <a:ext cx="1730416" cy="430887"/>
          </a:xfrm>
          <a:prstGeom prst="rect">
            <a:avLst/>
          </a:prstGeom>
          <a:noFill/>
        </p:spPr>
        <p:txBody>
          <a:bodyPr wrap="square" rtlCol="0">
            <a:spAutoFit/>
          </a:bodyPr>
          <a:lstStyle/>
          <a:p>
            <a:r>
              <a:rPr lang="en-US" sz="2200" dirty="0" smtClean="0"/>
              <a:t>Axel Moore</a:t>
            </a:r>
            <a:endParaRPr lang="en-US" sz="2200" dirty="0"/>
          </a:p>
        </p:txBody>
      </p:sp>
      <p:sp>
        <p:nvSpPr>
          <p:cNvPr id="134" name="TextBox 133"/>
          <p:cNvSpPr txBox="1"/>
          <p:nvPr/>
        </p:nvSpPr>
        <p:spPr>
          <a:xfrm>
            <a:off x="13430997" y="2132919"/>
            <a:ext cx="2362200" cy="430887"/>
          </a:xfrm>
          <a:prstGeom prst="rect">
            <a:avLst/>
          </a:prstGeom>
          <a:noFill/>
        </p:spPr>
        <p:txBody>
          <a:bodyPr wrap="square" rtlCol="0">
            <a:spAutoFit/>
          </a:bodyPr>
          <a:lstStyle/>
          <a:p>
            <a:r>
              <a:rPr lang="en-US" sz="2200" dirty="0" smtClean="0"/>
              <a:t>Dr</a:t>
            </a:r>
            <a:r>
              <a:rPr lang="en-US" sz="2200" dirty="0"/>
              <a:t>. </a:t>
            </a:r>
            <a:r>
              <a:rPr lang="en-US" sz="2200" dirty="0" smtClean="0"/>
              <a:t>David Burris</a:t>
            </a:r>
            <a:endParaRPr lang="en-US" sz="2200" dirty="0"/>
          </a:p>
        </p:txBody>
      </p:sp>
      <p:sp>
        <p:nvSpPr>
          <p:cNvPr id="135" name="TextBox 134"/>
          <p:cNvSpPr txBox="1"/>
          <p:nvPr/>
        </p:nvSpPr>
        <p:spPr>
          <a:xfrm>
            <a:off x="6078737" y="2134452"/>
            <a:ext cx="2075182" cy="430887"/>
          </a:xfrm>
          <a:prstGeom prst="rect">
            <a:avLst/>
          </a:prstGeom>
          <a:noFill/>
        </p:spPr>
        <p:txBody>
          <a:bodyPr wrap="square" rtlCol="0">
            <a:spAutoFit/>
          </a:bodyPr>
          <a:lstStyle/>
          <a:p>
            <a:r>
              <a:rPr lang="en-US" sz="2200" dirty="0"/>
              <a:t>Lucas Ramsey</a:t>
            </a:r>
          </a:p>
        </p:txBody>
      </p:sp>
      <p:grpSp>
        <p:nvGrpSpPr>
          <p:cNvPr id="136" name="Group 135">
            <a:extLst>
              <a:ext uri="{FF2B5EF4-FFF2-40B4-BE49-F238E27FC236}">
                <a16:creationId xmlns="" xmlns:a16="http://schemas.microsoft.com/office/drawing/2014/main" id="{BC41994B-97CE-4F9B-B7FF-9AFD736FCFC9}"/>
              </a:ext>
            </a:extLst>
          </p:cNvPr>
          <p:cNvGrpSpPr/>
          <p:nvPr/>
        </p:nvGrpSpPr>
        <p:grpSpPr>
          <a:xfrm>
            <a:off x="7586909" y="2713234"/>
            <a:ext cx="2556347" cy="2974774"/>
            <a:chOff x="6359479" y="76200"/>
            <a:chExt cx="2969811" cy="3383280"/>
          </a:xfrm>
        </p:grpSpPr>
        <p:sp>
          <p:nvSpPr>
            <p:cNvPr id="137" name="TextBox 136">
              <a:extLst>
                <a:ext uri="{FF2B5EF4-FFF2-40B4-BE49-F238E27FC236}">
                  <a16:creationId xmlns="" xmlns:a16="http://schemas.microsoft.com/office/drawing/2014/main" id="{C2E23FE1-075D-4980-81D0-9F12539D24BE}"/>
                </a:ext>
              </a:extLst>
            </p:cNvPr>
            <p:cNvSpPr txBox="1"/>
            <p:nvPr/>
          </p:nvSpPr>
          <p:spPr>
            <a:xfrm>
              <a:off x="6811720" y="3043133"/>
              <a:ext cx="2517570" cy="350042"/>
            </a:xfrm>
            <a:prstGeom prst="rect">
              <a:avLst/>
            </a:prstGeom>
            <a:noFill/>
          </p:spPr>
          <p:txBody>
            <a:bodyPr wrap="square" rtlCol="0">
              <a:spAutoFit/>
            </a:bodyPr>
            <a:lstStyle/>
            <a:p>
              <a:pPr algn="ctr"/>
              <a:r>
                <a:rPr lang="en-US" sz="1400" i="1" dirty="0">
                  <a:solidFill>
                    <a:schemeClr val="accent2">
                      <a:lumMod val="50000"/>
                    </a:schemeClr>
                  </a:solidFill>
                </a:rPr>
                <a:t>McCutchen</a:t>
              </a:r>
              <a:r>
                <a:rPr lang="en-US" sz="1400" i="1" dirty="0">
                  <a:solidFill>
                    <a:schemeClr val="accent2">
                      <a:lumMod val="50000"/>
                    </a:schemeClr>
                  </a:solidFill>
                </a:rPr>
                <a:t> 1962</a:t>
              </a:r>
            </a:p>
          </p:txBody>
        </p:sp>
        <p:pic>
          <p:nvPicPr>
            <p:cNvPr id="138" name="Picture 137">
              <a:extLst>
                <a:ext uri="{FF2B5EF4-FFF2-40B4-BE49-F238E27FC236}">
                  <a16:creationId xmlns="" xmlns:a16="http://schemas.microsoft.com/office/drawing/2014/main" id="{F18EF9E8-229A-466D-8DC9-642684C6368E}"/>
                </a:ext>
              </a:extLst>
            </p:cNvPr>
            <p:cNvPicPr>
              <a:picLocks noChangeAspect="1"/>
            </p:cNvPicPr>
            <p:nvPr/>
          </p:nvPicPr>
          <p:blipFill>
            <a:blip r:embed="rId4"/>
            <a:stretch>
              <a:fillRect/>
            </a:stretch>
          </p:blipFill>
          <p:spPr>
            <a:xfrm>
              <a:off x="6359479" y="76200"/>
              <a:ext cx="2309405" cy="3383280"/>
            </a:xfrm>
            <a:prstGeom prst="rect">
              <a:avLst/>
            </a:prstGeom>
          </p:spPr>
        </p:pic>
      </p:grpSp>
      <p:sp>
        <p:nvSpPr>
          <p:cNvPr id="139" name="Shape 96"/>
          <p:cNvSpPr txBox="1"/>
          <p:nvPr/>
        </p:nvSpPr>
        <p:spPr>
          <a:xfrm>
            <a:off x="15925800" y="15452391"/>
            <a:ext cx="5480194" cy="702009"/>
          </a:xfrm>
          <a:prstGeom prst="rect">
            <a:avLst/>
          </a:prstGeom>
          <a:noFill/>
          <a:ln>
            <a:noFill/>
          </a:ln>
        </p:spPr>
        <p:txBody>
          <a:bodyPr lIns="33950" tIns="33950" rIns="33950" bIns="33950" anchor="t" anchorCtr="0">
            <a:noAutofit/>
          </a:bodyPr>
          <a:lstStyle/>
          <a:p>
            <a:pPr>
              <a:spcBef>
                <a:spcPts val="0"/>
              </a:spcBef>
              <a:buNone/>
            </a:pPr>
            <a:r>
              <a:rPr lang="en-US" sz="2000" b="1" dirty="0">
                <a:latin typeface="Calibri" pitchFamily="34" charset="0"/>
                <a:cs typeface="Cambria"/>
              </a:rPr>
              <a:t>Data </a:t>
            </a:r>
            <a:r>
              <a:rPr lang="en-US" sz="2000" b="1" dirty="0" smtClean="0">
                <a:latin typeface="Calibri" pitchFamily="34" charset="0"/>
                <a:cs typeface="Cambria"/>
              </a:rPr>
              <a:t>3. Deformation (</a:t>
            </a:r>
            <a:r>
              <a:rPr lang="en-US" sz="2000" b="1" dirty="0">
                <a:latin typeface="Calibri" pitchFamily="34" charset="0"/>
                <a:cs typeface="Cambria"/>
              </a:rPr>
              <a:t>l</a:t>
            </a:r>
            <a:r>
              <a:rPr lang="en-US" sz="2000" b="1" dirty="0" smtClean="0">
                <a:latin typeface="Calibri" pitchFamily="34" charset="0"/>
                <a:cs typeface="Cambria"/>
              </a:rPr>
              <a:t>eft) and friction </a:t>
            </a:r>
            <a:r>
              <a:rPr lang="en-US" sz="2000" b="1" dirty="0">
                <a:latin typeface="Calibri" pitchFamily="34" charset="0"/>
                <a:cs typeface="Cambria"/>
              </a:rPr>
              <a:t>c</a:t>
            </a:r>
            <a:r>
              <a:rPr lang="en-US" sz="2000" b="1" dirty="0" smtClean="0">
                <a:latin typeface="Calibri" pitchFamily="34" charset="0"/>
                <a:cs typeface="Cambria"/>
              </a:rPr>
              <a:t>oefficient (right) during change to hyaluronic acid</a:t>
            </a:r>
            <a:endParaRPr lang="en-US" sz="2000" b="1" dirty="0">
              <a:latin typeface="Calibri" pitchFamily="34" charset="0"/>
              <a:cs typeface="Cambria"/>
            </a:endParaRPr>
          </a:p>
        </p:txBody>
      </p:sp>
      <p:sp>
        <p:nvSpPr>
          <p:cNvPr id="140" name="Shape 87"/>
          <p:cNvSpPr txBox="1"/>
          <p:nvPr/>
        </p:nvSpPr>
        <p:spPr>
          <a:xfrm>
            <a:off x="250784" y="8839200"/>
            <a:ext cx="6244500" cy="2209800"/>
          </a:xfrm>
          <a:prstGeom prst="rect">
            <a:avLst/>
          </a:prstGeom>
          <a:noFill/>
          <a:ln w="28575" cap="flat" cmpd="sng">
            <a:solidFill>
              <a:srgbClr val="000000"/>
            </a:solidFill>
            <a:prstDash val="solid"/>
            <a:round/>
            <a:headEnd type="none" w="med" len="med"/>
            <a:tailEnd type="none" w="med" len="med"/>
          </a:ln>
        </p:spPr>
        <p:txBody>
          <a:bodyPr lIns="158500" tIns="79250" rIns="158500" bIns="79250" anchor="t" anchorCtr="0">
            <a:noAutofit/>
          </a:bodyPr>
          <a:lstStyle/>
          <a:p>
            <a:pPr marL="0" marR="0" lvl="0" indent="0" algn="just" rtl="0">
              <a:spcBef>
                <a:spcPts val="0"/>
              </a:spcBef>
              <a:buSzPct val="25000"/>
              <a:buNone/>
            </a:pPr>
            <a:r>
              <a:rPr lang="en-US" sz="1900" dirty="0">
                <a:solidFill>
                  <a:schemeClr val="dk1"/>
                </a:solidFill>
                <a:latin typeface="Calibri"/>
                <a:ea typeface="Calibri"/>
                <a:cs typeface="Calibri"/>
                <a:sym typeface="Calibri"/>
              </a:rPr>
              <a:t>Articular cartilage is a low friction and nearly wear-free material that enables pain free joint activity. Osteoarthritis is the generic name used to describe the loss of cartilage and bone on bone contact. The goal of this study is to determine if </a:t>
            </a:r>
            <a:r>
              <a:rPr lang="en-US" sz="1900" dirty="0" smtClean="0">
                <a:solidFill>
                  <a:schemeClr val="dk1"/>
                </a:solidFill>
                <a:latin typeface="Calibri"/>
                <a:ea typeface="Calibri"/>
                <a:cs typeface="Calibri"/>
                <a:sym typeface="Calibri"/>
              </a:rPr>
              <a:t>visco</a:t>
            </a:r>
            <a:r>
              <a:rPr lang="en-US" sz="1900" dirty="0" smtClean="0">
                <a:solidFill>
                  <a:schemeClr val="dk1"/>
                </a:solidFill>
                <a:latin typeface="Calibri"/>
                <a:ea typeface="Calibri"/>
                <a:cs typeface="Calibri"/>
                <a:sym typeface="Calibri"/>
              </a:rPr>
              <a:t>-supplementation </a:t>
            </a:r>
            <a:r>
              <a:rPr lang="en-US" sz="1900" dirty="0">
                <a:solidFill>
                  <a:schemeClr val="dk1"/>
                </a:solidFill>
                <a:latin typeface="Calibri"/>
                <a:ea typeface="Calibri"/>
                <a:cs typeface="Calibri"/>
                <a:sym typeface="Calibri"/>
              </a:rPr>
              <a:t>of articular cartilage leads to the development of a fluid film or to enhanced tribological rehydration of the near surface. </a:t>
            </a:r>
          </a:p>
        </p:txBody>
      </p:sp>
      <p:sp>
        <p:nvSpPr>
          <p:cNvPr id="141" name="Rounded Rectangle 140"/>
          <p:cNvSpPr/>
          <p:nvPr/>
        </p:nvSpPr>
        <p:spPr>
          <a:xfrm>
            <a:off x="250783" y="11778910"/>
            <a:ext cx="6244500" cy="1025666"/>
          </a:xfrm>
          <a:prstGeom prst="roundRect">
            <a:avLst>
              <a:gd name="adj" fmla="val 39628"/>
            </a:avLst>
          </a:prstGeom>
          <a:noFill/>
          <a:ln w="38100">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lIns="67759" tIns="33880" rIns="67759" bIns="33880" rtlCol="0" anchor="ctr"/>
          <a:lstStyle>
            <a:defPPr>
              <a:defRPr lang="en-US"/>
            </a:defPPr>
            <a:lvl1pPr marL="0" algn="l" defTabSz="1887855" rtl="0" eaLnBrk="1" latinLnBrk="0" hangingPunct="1">
              <a:defRPr sz="7530" kern="1200">
                <a:solidFill>
                  <a:schemeClr val="lt1"/>
                </a:solidFill>
                <a:latin typeface="+mn-lt"/>
                <a:ea typeface="+mn-ea"/>
                <a:cs typeface="+mn-cs"/>
              </a:defRPr>
            </a:lvl1pPr>
            <a:lvl2pPr marL="1887855" algn="l" defTabSz="1887855" rtl="0" eaLnBrk="1" latinLnBrk="0" hangingPunct="1">
              <a:defRPr sz="7530" kern="1200">
                <a:solidFill>
                  <a:schemeClr val="lt1"/>
                </a:solidFill>
                <a:latin typeface="+mn-lt"/>
                <a:ea typeface="+mn-ea"/>
                <a:cs typeface="+mn-cs"/>
              </a:defRPr>
            </a:lvl2pPr>
            <a:lvl3pPr marL="3775707" algn="l" defTabSz="1887855" rtl="0" eaLnBrk="1" latinLnBrk="0" hangingPunct="1">
              <a:defRPr sz="7530" kern="1200">
                <a:solidFill>
                  <a:schemeClr val="lt1"/>
                </a:solidFill>
                <a:latin typeface="+mn-lt"/>
                <a:ea typeface="+mn-ea"/>
                <a:cs typeface="+mn-cs"/>
              </a:defRPr>
            </a:lvl3pPr>
            <a:lvl4pPr marL="5663563" algn="l" defTabSz="1887855" rtl="0" eaLnBrk="1" latinLnBrk="0" hangingPunct="1">
              <a:defRPr sz="7530" kern="1200">
                <a:solidFill>
                  <a:schemeClr val="lt1"/>
                </a:solidFill>
                <a:latin typeface="+mn-lt"/>
                <a:ea typeface="+mn-ea"/>
                <a:cs typeface="+mn-cs"/>
              </a:defRPr>
            </a:lvl4pPr>
            <a:lvl5pPr marL="7551421" algn="l" defTabSz="1887855" rtl="0" eaLnBrk="1" latinLnBrk="0" hangingPunct="1">
              <a:defRPr sz="7530" kern="1200">
                <a:solidFill>
                  <a:schemeClr val="lt1"/>
                </a:solidFill>
                <a:latin typeface="+mn-lt"/>
                <a:ea typeface="+mn-ea"/>
                <a:cs typeface="+mn-cs"/>
              </a:defRPr>
            </a:lvl5pPr>
            <a:lvl6pPr marL="9439275" algn="l" defTabSz="1887855" rtl="0" eaLnBrk="1" latinLnBrk="0" hangingPunct="1">
              <a:defRPr sz="7530" kern="1200">
                <a:solidFill>
                  <a:schemeClr val="lt1"/>
                </a:solidFill>
                <a:latin typeface="+mn-lt"/>
                <a:ea typeface="+mn-ea"/>
                <a:cs typeface="+mn-cs"/>
              </a:defRPr>
            </a:lvl6pPr>
            <a:lvl7pPr marL="11327127" algn="l" defTabSz="1887855" rtl="0" eaLnBrk="1" latinLnBrk="0" hangingPunct="1">
              <a:defRPr sz="7530" kern="1200">
                <a:solidFill>
                  <a:schemeClr val="lt1"/>
                </a:solidFill>
                <a:latin typeface="+mn-lt"/>
                <a:ea typeface="+mn-ea"/>
                <a:cs typeface="+mn-cs"/>
              </a:defRPr>
            </a:lvl7pPr>
            <a:lvl8pPr marL="13214983" algn="l" defTabSz="1887855" rtl="0" eaLnBrk="1" latinLnBrk="0" hangingPunct="1">
              <a:defRPr sz="7530" kern="1200">
                <a:solidFill>
                  <a:schemeClr val="lt1"/>
                </a:solidFill>
                <a:latin typeface="+mn-lt"/>
                <a:ea typeface="+mn-ea"/>
                <a:cs typeface="+mn-cs"/>
              </a:defRPr>
            </a:lvl8pPr>
            <a:lvl9pPr marL="15102835" algn="l" defTabSz="1887855" rtl="0" eaLnBrk="1" latinLnBrk="0" hangingPunct="1">
              <a:defRPr sz="7530" kern="1200">
                <a:solidFill>
                  <a:schemeClr val="lt1"/>
                </a:solidFill>
                <a:latin typeface="+mn-lt"/>
                <a:ea typeface="+mn-ea"/>
                <a:cs typeface="+mn-cs"/>
              </a:defRPr>
            </a:lvl9pPr>
          </a:lstStyle>
          <a:p>
            <a:pPr algn="ctr"/>
            <a:r>
              <a:rPr lang="en-US" sz="1800" b="1" dirty="0">
                <a:solidFill>
                  <a:schemeClr val="tx1"/>
                </a:solidFill>
                <a:latin typeface="Cambria"/>
                <a:cs typeface="Cambria"/>
              </a:rPr>
              <a:t>Allow cartilage acquired from cow leg (Figure 2</a:t>
            </a:r>
            <a:r>
              <a:rPr lang="en-US" sz="1800" b="1" dirty="0" smtClean="0">
                <a:solidFill>
                  <a:schemeClr val="tx1"/>
                </a:solidFill>
                <a:latin typeface="Cambria"/>
                <a:cs typeface="Cambria"/>
              </a:rPr>
              <a:t>) </a:t>
            </a:r>
            <a:r>
              <a:rPr lang="en-US" sz="1800" b="1" dirty="0">
                <a:solidFill>
                  <a:schemeClr val="tx1"/>
                </a:solidFill>
                <a:latin typeface="Cambria"/>
                <a:cs typeface="Cambria"/>
              </a:rPr>
              <a:t>to </a:t>
            </a:r>
            <a:r>
              <a:rPr lang="en-US" sz="1800" b="1" dirty="0" smtClean="0">
                <a:solidFill>
                  <a:schemeClr val="tx1"/>
                </a:solidFill>
                <a:latin typeface="Cambria"/>
                <a:cs typeface="Cambria"/>
              </a:rPr>
              <a:t>equilibrate (Figure 6) </a:t>
            </a:r>
            <a:r>
              <a:rPr lang="en-US" sz="1800" b="1" dirty="0">
                <a:solidFill>
                  <a:schemeClr val="tx1"/>
                </a:solidFill>
                <a:latin typeface="Cambria"/>
                <a:cs typeface="Cambria"/>
              </a:rPr>
              <a:t>overnight with 5N load on POD (Figure 5) with PBS (saline solution).</a:t>
            </a:r>
          </a:p>
        </p:txBody>
      </p:sp>
      <p:sp>
        <p:nvSpPr>
          <p:cNvPr id="142" name="Rounded Rectangle 141"/>
          <p:cNvSpPr/>
          <p:nvPr/>
        </p:nvSpPr>
        <p:spPr>
          <a:xfrm>
            <a:off x="250784" y="15316200"/>
            <a:ext cx="6244500" cy="838200"/>
          </a:xfrm>
          <a:prstGeom prst="roundRect">
            <a:avLst>
              <a:gd name="adj" fmla="val 39628"/>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lIns="67759" tIns="33880" rIns="67759" bIns="33880" rtlCol="0" anchor="ctr"/>
          <a:lstStyle>
            <a:defPPr>
              <a:defRPr lang="en-US"/>
            </a:defPPr>
            <a:lvl1pPr marL="0" algn="l" defTabSz="1887855" rtl="0" eaLnBrk="1" latinLnBrk="0" hangingPunct="1">
              <a:defRPr sz="7530" kern="1200">
                <a:solidFill>
                  <a:schemeClr val="lt1"/>
                </a:solidFill>
                <a:latin typeface="+mn-lt"/>
                <a:ea typeface="+mn-ea"/>
                <a:cs typeface="+mn-cs"/>
              </a:defRPr>
            </a:lvl1pPr>
            <a:lvl2pPr marL="1887855" algn="l" defTabSz="1887855" rtl="0" eaLnBrk="1" latinLnBrk="0" hangingPunct="1">
              <a:defRPr sz="7530" kern="1200">
                <a:solidFill>
                  <a:schemeClr val="lt1"/>
                </a:solidFill>
                <a:latin typeface="+mn-lt"/>
                <a:ea typeface="+mn-ea"/>
                <a:cs typeface="+mn-cs"/>
              </a:defRPr>
            </a:lvl2pPr>
            <a:lvl3pPr marL="3775707" algn="l" defTabSz="1887855" rtl="0" eaLnBrk="1" latinLnBrk="0" hangingPunct="1">
              <a:defRPr sz="7530" kern="1200">
                <a:solidFill>
                  <a:schemeClr val="lt1"/>
                </a:solidFill>
                <a:latin typeface="+mn-lt"/>
                <a:ea typeface="+mn-ea"/>
                <a:cs typeface="+mn-cs"/>
              </a:defRPr>
            </a:lvl3pPr>
            <a:lvl4pPr marL="5663563" algn="l" defTabSz="1887855" rtl="0" eaLnBrk="1" latinLnBrk="0" hangingPunct="1">
              <a:defRPr sz="7530" kern="1200">
                <a:solidFill>
                  <a:schemeClr val="lt1"/>
                </a:solidFill>
                <a:latin typeface="+mn-lt"/>
                <a:ea typeface="+mn-ea"/>
                <a:cs typeface="+mn-cs"/>
              </a:defRPr>
            </a:lvl4pPr>
            <a:lvl5pPr marL="7551421" algn="l" defTabSz="1887855" rtl="0" eaLnBrk="1" latinLnBrk="0" hangingPunct="1">
              <a:defRPr sz="7530" kern="1200">
                <a:solidFill>
                  <a:schemeClr val="lt1"/>
                </a:solidFill>
                <a:latin typeface="+mn-lt"/>
                <a:ea typeface="+mn-ea"/>
                <a:cs typeface="+mn-cs"/>
              </a:defRPr>
            </a:lvl5pPr>
            <a:lvl6pPr marL="9439275" algn="l" defTabSz="1887855" rtl="0" eaLnBrk="1" latinLnBrk="0" hangingPunct="1">
              <a:defRPr sz="7530" kern="1200">
                <a:solidFill>
                  <a:schemeClr val="lt1"/>
                </a:solidFill>
                <a:latin typeface="+mn-lt"/>
                <a:ea typeface="+mn-ea"/>
                <a:cs typeface="+mn-cs"/>
              </a:defRPr>
            </a:lvl6pPr>
            <a:lvl7pPr marL="11327127" algn="l" defTabSz="1887855" rtl="0" eaLnBrk="1" latinLnBrk="0" hangingPunct="1">
              <a:defRPr sz="7530" kern="1200">
                <a:solidFill>
                  <a:schemeClr val="lt1"/>
                </a:solidFill>
                <a:latin typeface="+mn-lt"/>
                <a:ea typeface="+mn-ea"/>
                <a:cs typeface="+mn-cs"/>
              </a:defRPr>
            </a:lvl7pPr>
            <a:lvl8pPr marL="13214983" algn="l" defTabSz="1887855" rtl="0" eaLnBrk="1" latinLnBrk="0" hangingPunct="1">
              <a:defRPr sz="7530" kern="1200">
                <a:solidFill>
                  <a:schemeClr val="lt1"/>
                </a:solidFill>
                <a:latin typeface="+mn-lt"/>
                <a:ea typeface="+mn-ea"/>
                <a:cs typeface="+mn-cs"/>
              </a:defRPr>
            </a:lvl8pPr>
            <a:lvl9pPr marL="15102835" algn="l" defTabSz="1887855" rtl="0" eaLnBrk="1" latinLnBrk="0" hangingPunct="1">
              <a:defRPr sz="7530" kern="1200">
                <a:solidFill>
                  <a:schemeClr val="lt1"/>
                </a:solidFill>
                <a:latin typeface="+mn-lt"/>
                <a:ea typeface="+mn-ea"/>
                <a:cs typeface="+mn-cs"/>
              </a:defRPr>
            </a:lvl9pPr>
          </a:lstStyle>
          <a:p>
            <a:pPr algn="ctr"/>
            <a:r>
              <a:rPr lang="en-US" sz="1800" b="1" dirty="0" smtClean="0">
                <a:solidFill>
                  <a:schemeClr val="tx1"/>
                </a:solidFill>
                <a:latin typeface="Cambria"/>
                <a:cs typeface="Cambria"/>
              </a:rPr>
              <a:t>While keeping speed constant, replace PBS </a:t>
            </a:r>
            <a:r>
              <a:rPr lang="en-US" sz="1800" b="1" dirty="0">
                <a:solidFill>
                  <a:schemeClr val="tx1"/>
                </a:solidFill>
                <a:latin typeface="Cambria"/>
                <a:cs typeface="Cambria"/>
              </a:rPr>
              <a:t>with </a:t>
            </a:r>
            <a:r>
              <a:rPr lang="en-US" sz="1800" b="1" dirty="0" smtClean="0">
                <a:solidFill>
                  <a:schemeClr val="tx1"/>
                </a:solidFill>
                <a:latin typeface="Cambria"/>
                <a:cs typeface="Cambria"/>
              </a:rPr>
              <a:t>HA(hyaluronic acid) and run until equilibrium.</a:t>
            </a:r>
            <a:endParaRPr lang="en-US" sz="1800" b="1" dirty="0">
              <a:solidFill>
                <a:schemeClr val="tx1"/>
              </a:solidFill>
              <a:latin typeface="Cambria"/>
              <a:cs typeface="Cambria"/>
            </a:endParaRPr>
          </a:p>
        </p:txBody>
      </p:sp>
      <p:sp>
        <p:nvSpPr>
          <p:cNvPr id="143" name="Rounded Rectangle 142"/>
          <p:cNvSpPr/>
          <p:nvPr/>
        </p:nvSpPr>
        <p:spPr>
          <a:xfrm>
            <a:off x="250783" y="13667748"/>
            <a:ext cx="6244500" cy="785279"/>
          </a:xfrm>
          <a:prstGeom prst="roundRect">
            <a:avLst>
              <a:gd name="adj" fmla="val 39628"/>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lIns="67759" tIns="33880" rIns="67759" bIns="33880" rtlCol="0" anchor="ctr"/>
          <a:lstStyle>
            <a:defPPr>
              <a:defRPr lang="en-US"/>
            </a:defPPr>
            <a:lvl1pPr marL="0" algn="l" defTabSz="1887855" rtl="0" eaLnBrk="1" latinLnBrk="0" hangingPunct="1">
              <a:defRPr sz="7530" kern="1200">
                <a:solidFill>
                  <a:schemeClr val="lt1"/>
                </a:solidFill>
                <a:latin typeface="+mn-lt"/>
                <a:ea typeface="+mn-ea"/>
                <a:cs typeface="+mn-cs"/>
              </a:defRPr>
            </a:lvl1pPr>
            <a:lvl2pPr marL="1887855" algn="l" defTabSz="1887855" rtl="0" eaLnBrk="1" latinLnBrk="0" hangingPunct="1">
              <a:defRPr sz="7530" kern="1200">
                <a:solidFill>
                  <a:schemeClr val="lt1"/>
                </a:solidFill>
                <a:latin typeface="+mn-lt"/>
                <a:ea typeface="+mn-ea"/>
                <a:cs typeface="+mn-cs"/>
              </a:defRPr>
            </a:lvl2pPr>
            <a:lvl3pPr marL="3775707" algn="l" defTabSz="1887855" rtl="0" eaLnBrk="1" latinLnBrk="0" hangingPunct="1">
              <a:defRPr sz="7530" kern="1200">
                <a:solidFill>
                  <a:schemeClr val="lt1"/>
                </a:solidFill>
                <a:latin typeface="+mn-lt"/>
                <a:ea typeface="+mn-ea"/>
                <a:cs typeface="+mn-cs"/>
              </a:defRPr>
            </a:lvl3pPr>
            <a:lvl4pPr marL="5663563" algn="l" defTabSz="1887855" rtl="0" eaLnBrk="1" latinLnBrk="0" hangingPunct="1">
              <a:defRPr sz="7530" kern="1200">
                <a:solidFill>
                  <a:schemeClr val="lt1"/>
                </a:solidFill>
                <a:latin typeface="+mn-lt"/>
                <a:ea typeface="+mn-ea"/>
                <a:cs typeface="+mn-cs"/>
              </a:defRPr>
            </a:lvl4pPr>
            <a:lvl5pPr marL="7551421" algn="l" defTabSz="1887855" rtl="0" eaLnBrk="1" latinLnBrk="0" hangingPunct="1">
              <a:defRPr sz="7530" kern="1200">
                <a:solidFill>
                  <a:schemeClr val="lt1"/>
                </a:solidFill>
                <a:latin typeface="+mn-lt"/>
                <a:ea typeface="+mn-ea"/>
                <a:cs typeface="+mn-cs"/>
              </a:defRPr>
            </a:lvl5pPr>
            <a:lvl6pPr marL="9439275" algn="l" defTabSz="1887855" rtl="0" eaLnBrk="1" latinLnBrk="0" hangingPunct="1">
              <a:defRPr sz="7530" kern="1200">
                <a:solidFill>
                  <a:schemeClr val="lt1"/>
                </a:solidFill>
                <a:latin typeface="+mn-lt"/>
                <a:ea typeface="+mn-ea"/>
                <a:cs typeface="+mn-cs"/>
              </a:defRPr>
            </a:lvl6pPr>
            <a:lvl7pPr marL="11327127" algn="l" defTabSz="1887855" rtl="0" eaLnBrk="1" latinLnBrk="0" hangingPunct="1">
              <a:defRPr sz="7530" kern="1200">
                <a:solidFill>
                  <a:schemeClr val="lt1"/>
                </a:solidFill>
                <a:latin typeface="+mn-lt"/>
                <a:ea typeface="+mn-ea"/>
                <a:cs typeface="+mn-cs"/>
              </a:defRPr>
            </a:lvl7pPr>
            <a:lvl8pPr marL="13214983" algn="l" defTabSz="1887855" rtl="0" eaLnBrk="1" latinLnBrk="0" hangingPunct="1">
              <a:defRPr sz="7530" kern="1200">
                <a:solidFill>
                  <a:schemeClr val="lt1"/>
                </a:solidFill>
                <a:latin typeface="+mn-lt"/>
                <a:ea typeface="+mn-ea"/>
                <a:cs typeface="+mn-cs"/>
              </a:defRPr>
            </a:lvl8pPr>
            <a:lvl9pPr marL="15102835" algn="l" defTabSz="1887855" rtl="0" eaLnBrk="1" latinLnBrk="0" hangingPunct="1">
              <a:defRPr sz="7530" kern="1200">
                <a:solidFill>
                  <a:schemeClr val="lt1"/>
                </a:solidFill>
                <a:latin typeface="+mn-lt"/>
                <a:ea typeface="+mn-ea"/>
                <a:cs typeface="+mn-cs"/>
              </a:defRPr>
            </a:lvl9pPr>
          </a:lstStyle>
          <a:p>
            <a:pPr algn="ctr"/>
            <a:r>
              <a:rPr lang="en-US" sz="1800" b="1" dirty="0">
                <a:solidFill>
                  <a:schemeClr val="tx1"/>
                </a:solidFill>
                <a:latin typeface="Cambria"/>
                <a:cs typeface="Cambria"/>
              </a:rPr>
              <a:t>After equilibrium is reached, </a:t>
            </a:r>
            <a:r>
              <a:rPr lang="en-US" sz="1800" b="1" dirty="0" smtClean="0">
                <a:solidFill>
                  <a:schemeClr val="tx1"/>
                </a:solidFill>
                <a:latin typeface="Cambria"/>
                <a:cs typeface="Cambria"/>
              </a:rPr>
              <a:t>slide at </a:t>
            </a:r>
            <a:r>
              <a:rPr lang="en-US" sz="1800" b="1" dirty="0">
                <a:solidFill>
                  <a:schemeClr val="tx1"/>
                </a:solidFill>
                <a:latin typeface="Cambria"/>
                <a:cs typeface="Cambria"/>
              </a:rPr>
              <a:t>100 mm/s linear speed until equilibrium is reached again.</a:t>
            </a:r>
          </a:p>
        </p:txBody>
      </p:sp>
      <p:sp>
        <p:nvSpPr>
          <p:cNvPr id="144" name="Right Arrow 143"/>
          <p:cNvSpPr/>
          <p:nvPr/>
        </p:nvSpPr>
        <p:spPr bwMode="auto">
          <a:xfrm rot="5400000">
            <a:off x="3190757" y="14615744"/>
            <a:ext cx="364549" cy="537739"/>
          </a:xfrm>
          <a:prstGeom prst="rightArrow">
            <a:avLst/>
          </a:prstGeom>
          <a:noFill/>
          <a:ln w="38100" cap="flat" cmpd="sng" algn="ctr">
            <a:solidFill>
              <a:schemeClr val="tx1"/>
            </a:solidFill>
            <a:prstDash val="solid"/>
            <a:round/>
            <a:headEnd type="none" w="med" len="med"/>
            <a:tailEnd type="none" w="med" len="med"/>
          </a:ln>
          <a:effectLst/>
          <a:extLst/>
        </p:spPr>
        <p:txBody>
          <a:bodyPr vert="horz" wrap="square" lIns="67764" tIns="33880" rIns="67764" bIns="33880" numCol="1" rtlCol="0" anchor="t" anchorCtr="0" compatLnSpc="1">
            <a:prstTxWarp prst="textNoShape">
              <a:avLst/>
            </a:prstTxWarp>
          </a:bodyPr>
          <a:lstStyle>
            <a:defPPr>
              <a:defRPr lang="en-US"/>
            </a:defPPr>
            <a:lvl1pPr marL="0" algn="l" defTabSz="1887855" rtl="0" eaLnBrk="1" latinLnBrk="0" hangingPunct="1">
              <a:defRPr sz="7530" kern="1200">
                <a:solidFill>
                  <a:schemeClr val="tx1"/>
                </a:solidFill>
                <a:latin typeface="+mn-lt"/>
                <a:ea typeface="+mn-ea"/>
                <a:cs typeface="+mn-cs"/>
              </a:defRPr>
            </a:lvl1pPr>
            <a:lvl2pPr marL="1887855" algn="l" defTabSz="1887855" rtl="0" eaLnBrk="1" latinLnBrk="0" hangingPunct="1">
              <a:defRPr sz="7530" kern="1200">
                <a:solidFill>
                  <a:schemeClr val="tx1"/>
                </a:solidFill>
                <a:latin typeface="+mn-lt"/>
                <a:ea typeface="+mn-ea"/>
                <a:cs typeface="+mn-cs"/>
              </a:defRPr>
            </a:lvl2pPr>
            <a:lvl3pPr marL="3775707" algn="l" defTabSz="1887855" rtl="0" eaLnBrk="1" latinLnBrk="0" hangingPunct="1">
              <a:defRPr sz="7530" kern="1200">
                <a:solidFill>
                  <a:schemeClr val="tx1"/>
                </a:solidFill>
                <a:latin typeface="+mn-lt"/>
                <a:ea typeface="+mn-ea"/>
                <a:cs typeface="+mn-cs"/>
              </a:defRPr>
            </a:lvl3pPr>
            <a:lvl4pPr marL="5663563" algn="l" defTabSz="1887855" rtl="0" eaLnBrk="1" latinLnBrk="0" hangingPunct="1">
              <a:defRPr sz="7530" kern="1200">
                <a:solidFill>
                  <a:schemeClr val="tx1"/>
                </a:solidFill>
                <a:latin typeface="+mn-lt"/>
                <a:ea typeface="+mn-ea"/>
                <a:cs typeface="+mn-cs"/>
              </a:defRPr>
            </a:lvl4pPr>
            <a:lvl5pPr marL="7551421" algn="l" defTabSz="1887855" rtl="0" eaLnBrk="1" latinLnBrk="0" hangingPunct="1">
              <a:defRPr sz="7530" kern="1200">
                <a:solidFill>
                  <a:schemeClr val="tx1"/>
                </a:solidFill>
                <a:latin typeface="+mn-lt"/>
                <a:ea typeface="+mn-ea"/>
                <a:cs typeface="+mn-cs"/>
              </a:defRPr>
            </a:lvl5pPr>
            <a:lvl6pPr marL="9439275" algn="l" defTabSz="1887855" rtl="0" eaLnBrk="1" latinLnBrk="0" hangingPunct="1">
              <a:defRPr sz="7530" kern="1200">
                <a:solidFill>
                  <a:schemeClr val="tx1"/>
                </a:solidFill>
                <a:latin typeface="+mn-lt"/>
                <a:ea typeface="+mn-ea"/>
                <a:cs typeface="+mn-cs"/>
              </a:defRPr>
            </a:lvl6pPr>
            <a:lvl7pPr marL="11327127" algn="l" defTabSz="1887855" rtl="0" eaLnBrk="1" latinLnBrk="0" hangingPunct="1">
              <a:defRPr sz="7530" kern="1200">
                <a:solidFill>
                  <a:schemeClr val="tx1"/>
                </a:solidFill>
                <a:latin typeface="+mn-lt"/>
                <a:ea typeface="+mn-ea"/>
                <a:cs typeface="+mn-cs"/>
              </a:defRPr>
            </a:lvl7pPr>
            <a:lvl8pPr marL="13214983" algn="l" defTabSz="1887855" rtl="0" eaLnBrk="1" latinLnBrk="0" hangingPunct="1">
              <a:defRPr sz="7530" kern="1200">
                <a:solidFill>
                  <a:schemeClr val="tx1"/>
                </a:solidFill>
                <a:latin typeface="+mn-lt"/>
                <a:ea typeface="+mn-ea"/>
                <a:cs typeface="+mn-cs"/>
              </a:defRPr>
            </a:lvl8pPr>
            <a:lvl9pPr marL="15102835" algn="l" defTabSz="1887855" rtl="0" eaLnBrk="1" latinLnBrk="0" hangingPunct="1">
              <a:defRPr sz="7530" kern="1200">
                <a:solidFill>
                  <a:schemeClr val="tx1"/>
                </a:solidFill>
                <a:latin typeface="+mn-lt"/>
                <a:ea typeface="+mn-ea"/>
                <a:cs typeface="+mn-cs"/>
              </a:defRPr>
            </a:lvl9pPr>
          </a:lstStyle>
          <a:p>
            <a:pPr defTabSz="677773" eaLnBrk="0" fontAlgn="base" hangingPunct="0">
              <a:spcBef>
                <a:spcPct val="0"/>
              </a:spcBef>
              <a:spcAft>
                <a:spcPct val="0"/>
              </a:spcAft>
            </a:pPr>
            <a:endParaRPr lang="en-US" sz="2000" dirty="0">
              <a:latin typeface="Arial" pitchFamily="34" charset="0"/>
            </a:endParaRPr>
          </a:p>
        </p:txBody>
      </p:sp>
      <p:sp>
        <p:nvSpPr>
          <p:cNvPr id="145" name="Right Arrow 144"/>
          <p:cNvSpPr/>
          <p:nvPr/>
        </p:nvSpPr>
        <p:spPr bwMode="auto">
          <a:xfrm rot="5400000">
            <a:off x="3190756" y="12967292"/>
            <a:ext cx="364549" cy="537739"/>
          </a:xfrm>
          <a:prstGeom prst="rightArrow">
            <a:avLst/>
          </a:prstGeom>
          <a:noFill/>
          <a:ln w="38100" cap="flat" cmpd="sng" algn="ctr">
            <a:solidFill>
              <a:schemeClr val="tx1"/>
            </a:solidFill>
            <a:prstDash val="solid"/>
            <a:round/>
            <a:headEnd type="none" w="med" len="med"/>
            <a:tailEnd type="none" w="med" len="med"/>
          </a:ln>
          <a:effectLst/>
          <a:extLst/>
        </p:spPr>
        <p:txBody>
          <a:bodyPr vert="horz" wrap="square" lIns="67764" tIns="33880" rIns="67764" bIns="33880" numCol="1" rtlCol="0" anchor="t" anchorCtr="0" compatLnSpc="1">
            <a:prstTxWarp prst="textNoShape">
              <a:avLst/>
            </a:prstTxWarp>
          </a:bodyPr>
          <a:lstStyle>
            <a:defPPr>
              <a:defRPr lang="en-US"/>
            </a:defPPr>
            <a:lvl1pPr marL="0" algn="l" defTabSz="1887855" rtl="0" eaLnBrk="1" latinLnBrk="0" hangingPunct="1">
              <a:defRPr sz="7530" kern="1200">
                <a:solidFill>
                  <a:schemeClr val="tx1"/>
                </a:solidFill>
                <a:latin typeface="+mn-lt"/>
                <a:ea typeface="+mn-ea"/>
                <a:cs typeface="+mn-cs"/>
              </a:defRPr>
            </a:lvl1pPr>
            <a:lvl2pPr marL="1887855" algn="l" defTabSz="1887855" rtl="0" eaLnBrk="1" latinLnBrk="0" hangingPunct="1">
              <a:defRPr sz="7530" kern="1200">
                <a:solidFill>
                  <a:schemeClr val="tx1"/>
                </a:solidFill>
                <a:latin typeface="+mn-lt"/>
                <a:ea typeface="+mn-ea"/>
                <a:cs typeface="+mn-cs"/>
              </a:defRPr>
            </a:lvl2pPr>
            <a:lvl3pPr marL="3775707" algn="l" defTabSz="1887855" rtl="0" eaLnBrk="1" latinLnBrk="0" hangingPunct="1">
              <a:defRPr sz="7530" kern="1200">
                <a:solidFill>
                  <a:schemeClr val="tx1"/>
                </a:solidFill>
                <a:latin typeface="+mn-lt"/>
                <a:ea typeface="+mn-ea"/>
                <a:cs typeface="+mn-cs"/>
              </a:defRPr>
            </a:lvl3pPr>
            <a:lvl4pPr marL="5663563" algn="l" defTabSz="1887855" rtl="0" eaLnBrk="1" latinLnBrk="0" hangingPunct="1">
              <a:defRPr sz="7530" kern="1200">
                <a:solidFill>
                  <a:schemeClr val="tx1"/>
                </a:solidFill>
                <a:latin typeface="+mn-lt"/>
                <a:ea typeface="+mn-ea"/>
                <a:cs typeface="+mn-cs"/>
              </a:defRPr>
            </a:lvl4pPr>
            <a:lvl5pPr marL="7551421" algn="l" defTabSz="1887855" rtl="0" eaLnBrk="1" latinLnBrk="0" hangingPunct="1">
              <a:defRPr sz="7530" kern="1200">
                <a:solidFill>
                  <a:schemeClr val="tx1"/>
                </a:solidFill>
                <a:latin typeface="+mn-lt"/>
                <a:ea typeface="+mn-ea"/>
                <a:cs typeface="+mn-cs"/>
              </a:defRPr>
            </a:lvl5pPr>
            <a:lvl6pPr marL="9439275" algn="l" defTabSz="1887855" rtl="0" eaLnBrk="1" latinLnBrk="0" hangingPunct="1">
              <a:defRPr sz="7530" kern="1200">
                <a:solidFill>
                  <a:schemeClr val="tx1"/>
                </a:solidFill>
                <a:latin typeface="+mn-lt"/>
                <a:ea typeface="+mn-ea"/>
                <a:cs typeface="+mn-cs"/>
              </a:defRPr>
            </a:lvl6pPr>
            <a:lvl7pPr marL="11327127" algn="l" defTabSz="1887855" rtl="0" eaLnBrk="1" latinLnBrk="0" hangingPunct="1">
              <a:defRPr sz="7530" kern="1200">
                <a:solidFill>
                  <a:schemeClr val="tx1"/>
                </a:solidFill>
                <a:latin typeface="+mn-lt"/>
                <a:ea typeface="+mn-ea"/>
                <a:cs typeface="+mn-cs"/>
              </a:defRPr>
            </a:lvl7pPr>
            <a:lvl8pPr marL="13214983" algn="l" defTabSz="1887855" rtl="0" eaLnBrk="1" latinLnBrk="0" hangingPunct="1">
              <a:defRPr sz="7530" kern="1200">
                <a:solidFill>
                  <a:schemeClr val="tx1"/>
                </a:solidFill>
                <a:latin typeface="+mn-lt"/>
                <a:ea typeface="+mn-ea"/>
                <a:cs typeface="+mn-cs"/>
              </a:defRPr>
            </a:lvl8pPr>
            <a:lvl9pPr marL="15102835" algn="l" defTabSz="1887855" rtl="0" eaLnBrk="1" latinLnBrk="0" hangingPunct="1">
              <a:defRPr sz="7530" kern="1200">
                <a:solidFill>
                  <a:schemeClr val="tx1"/>
                </a:solidFill>
                <a:latin typeface="+mn-lt"/>
                <a:ea typeface="+mn-ea"/>
                <a:cs typeface="+mn-cs"/>
              </a:defRPr>
            </a:lvl9pPr>
          </a:lstStyle>
          <a:p>
            <a:pPr defTabSz="677773" eaLnBrk="0" fontAlgn="base" hangingPunct="0">
              <a:spcBef>
                <a:spcPct val="0"/>
              </a:spcBef>
              <a:spcAft>
                <a:spcPct val="0"/>
              </a:spcAft>
            </a:pPr>
            <a:endParaRPr lang="en-US" sz="2000" dirty="0">
              <a:latin typeface="Arial" pitchFamily="34" charset="0"/>
            </a:endParaRPr>
          </a:p>
        </p:txBody>
      </p:sp>
      <p:sp>
        <p:nvSpPr>
          <p:cNvPr id="146" name="Shape 95"/>
          <p:cNvSpPr txBox="1"/>
          <p:nvPr/>
        </p:nvSpPr>
        <p:spPr>
          <a:xfrm>
            <a:off x="11490820" y="7936960"/>
            <a:ext cx="3895702" cy="775500"/>
          </a:xfrm>
          <a:prstGeom prst="rect">
            <a:avLst/>
          </a:prstGeom>
          <a:noFill/>
          <a:ln>
            <a:noFill/>
          </a:ln>
        </p:spPr>
        <p:txBody>
          <a:bodyPr lIns="33950" tIns="33950" rIns="33950" bIns="33950" anchor="t" anchorCtr="0">
            <a:noAutofit/>
          </a:bodyPr>
          <a:lstStyle/>
          <a:p>
            <a:pPr>
              <a:spcBef>
                <a:spcPts val="0"/>
              </a:spcBef>
              <a:buNone/>
            </a:pPr>
            <a:r>
              <a:rPr lang="en-US" sz="2000" b="1" dirty="0" smtClean="0">
                <a:latin typeface="Calibri" pitchFamily="34" charset="0"/>
                <a:cs typeface="Cambria"/>
              </a:rPr>
              <a:t>Figure 4.Tribiological Rehydration mechanism</a:t>
            </a:r>
            <a:endParaRPr lang="en-US" sz="2000" b="1" dirty="0">
              <a:latin typeface="Calibri" pitchFamily="34" charset="0"/>
              <a:cs typeface="Cambria"/>
            </a:endParaRPr>
          </a:p>
        </p:txBody>
      </p:sp>
      <p:sp>
        <p:nvSpPr>
          <p:cNvPr id="147" name="Shape 97"/>
          <p:cNvSpPr txBox="1"/>
          <p:nvPr/>
        </p:nvSpPr>
        <p:spPr>
          <a:xfrm>
            <a:off x="10270734" y="4983294"/>
            <a:ext cx="5274066" cy="1036506"/>
          </a:xfrm>
          <a:prstGeom prst="rect">
            <a:avLst/>
          </a:prstGeom>
          <a:noFill/>
          <a:ln>
            <a:noFill/>
          </a:ln>
        </p:spPr>
        <p:txBody>
          <a:bodyPr lIns="33950" tIns="33950" rIns="33950" bIns="33950" anchor="t" anchorCtr="0">
            <a:noAutofit/>
          </a:bodyPr>
          <a:lstStyle/>
          <a:p>
            <a:pPr>
              <a:spcBef>
                <a:spcPts val="0"/>
              </a:spcBef>
              <a:buNone/>
            </a:pPr>
            <a:r>
              <a:rPr lang="en-US" sz="2000" b="1" dirty="0" smtClean="0">
                <a:latin typeface="Calibri"/>
                <a:cs typeface="Calibri"/>
              </a:rPr>
              <a:t>Figure 2. </a:t>
            </a:r>
            <a:r>
              <a:rPr lang="en-US" sz="2000" b="1" dirty="0">
                <a:latin typeface="Calibri"/>
                <a:cs typeface="Calibri"/>
              </a:rPr>
              <a:t>Where cartilage samples were acquired from on the cow (left) and specifically where in the knee (right).</a:t>
            </a:r>
          </a:p>
        </p:txBody>
      </p:sp>
      <p:sp>
        <p:nvSpPr>
          <p:cNvPr id="148" name="Shape 95"/>
          <p:cNvSpPr txBox="1"/>
          <p:nvPr/>
        </p:nvSpPr>
        <p:spPr>
          <a:xfrm>
            <a:off x="6705600" y="5712784"/>
            <a:ext cx="3882135" cy="623585"/>
          </a:xfrm>
          <a:prstGeom prst="rect">
            <a:avLst/>
          </a:prstGeom>
          <a:noFill/>
          <a:ln>
            <a:noFill/>
          </a:ln>
        </p:spPr>
        <p:txBody>
          <a:bodyPr lIns="33950" tIns="33950" rIns="33950" bIns="33950" anchor="t" anchorCtr="0">
            <a:noAutofit/>
          </a:bodyPr>
          <a:lstStyle/>
          <a:p>
            <a:pPr>
              <a:spcBef>
                <a:spcPts val="0"/>
              </a:spcBef>
              <a:buNone/>
            </a:pPr>
            <a:r>
              <a:rPr lang="en-US" sz="2000" b="1" dirty="0" smtClean="0">
                <a:latin typeface="Calibri" pitchFamily="34" charset="0"/>
                <a:cs typeface="Cambria"/>
              </a:rPr>
              <a:t>Figure 1. Location </a:t>
            </a:r>
            <a:r>
              <a:rPr lang="en-US" sz="2000" b="1" dirty="0">
                <a:latin typeface="Calibri" pitchFamily="34" charset="0"/>
                <a:cs typeface="Cambria"/>
              </a:rPr>
              <a:t>of articular cartilage and synovial </a:t>
            </a:r>
            <a:r>
              <a:rPr lang="en-US" sz="2000" b="1" dirty="0" smtClean="0">
                <a:latin typeface="Calibri" pitchFamily="34" charset="0"/>
                <a:cs typeface="Cambria"/>
              </a:rPr>
              <a:t>fluid in knee</a:t>
            </a:r>
            <a:endParaRPr lang="en-US" sz="2000" b="1" dirty="0">
              <a:latin typeface="Calibri" pitchFamily="34" charset="0"/>
              <a:cs typeface="Cambria"/>
            </a:endParaRPr>
          </a:p>
        </p:txBody>
      </p:sp>
      <p:pic>
        <p:nvPicPr>
          <p:cNvPr id="149" name="Content Placeholder 4">
            <a:extLst>
              <a:ext uri="{FF2B5EF4-FFF2-40B4-BE49-F238E27FC236}">
                <a16:creationId xmlns="" xmlns:a16="http://schemas.microsoft.com/office/drawing/2014/main" id="{8C50633E-A486-492B-901D-36794F8A7E6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91449" y="3568195"/>
            <a:ext cx="1866124" cy="135690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0" name="Picture 149">
            <a:extLst>
              <a:ext uri="{FF2B5EF4-FFF2-40B4-BE49-F238E27FC236}">
                <a16:creationId xmlns="" xmlns:a16="http://schemas.microsoft.com/office/drawing/2014/main" id="{3DB0C4AB-E158-4885-9773-9B6DA1D0C4FB}"/>
              </a:ext>
            </a:extLst>
          </p:cNvPr>
          <p:cNvPicPr>
            <a:picLocks noChangeAspect="1"/>
          </p:cNvPicPr>
          <p:nvPr/>
        </p:nvPicPr>
        <p:blipFill rotWithShape="1">
          <a:blip r:embed="rId6"/>
          <a:srcRect r="66988"/>
          <a:stretch/>
        </p:blipFill>
        <p:spPr>
          <a:xfrm>
            <a:off x="13611091" y="2667095"/>
            <a:ext cx="1175288" cy="2907369"/>
          </a:xfrm>
          <a:prstGeom prst="rect">
            <a:avLst/>
          </a:prstGeom>
        </p:spPr>
      </p:pic>
      <p:pic>
        <p:nvPicPr>
          <p:cNvPr id="151" name="Picture 150"/>
          <p:cNvPicPr>
            <a:picLocks noChangeAspect="1"/>
          </p:cNvPicPr>
          <p:nvPr/>
        </p:nvPicPr>
        <p:blipFill>
          <a:blip r:embed="rId7"/>
          <a:stretch>
            <a:fillRect/>
          </a:stretch>
        </p:blipFill>
        <p:spPr>
          <a:xfrm>
            <a:off x="8874220" y="8047579"/>
            <a:ext cx="1857910" cy="2715617"/>
          </a:xfrm>
          <a:prstGeom prst="rect">
            <a:avLst/>
          </a:prstGeom>
        </p:spPr>
      </p:pic>
      <p:sp>
        <p:nvSpPr>
          <p:cNvPr id="152" name="Shape 97"/>
          <p:cNvSpPr txBox="1"/>
          <p:nvPr/>
        </p:nvSpPr>
        <p:spPr>
          <a:xfrm>
            <a:off x="7086600" y="9144000"/>
            <a:ext cx="1949061" cy="1390133"/>
          </a:xfrm>
          <a:prstGeom prst="rect">
            <a:avLst/>
          </a:prstGeom>
          <a:noFill/>
          <a:ln>
            <a:noFill/>
          </a:ln>
        </p:spPr>
        <p:txBody>
          <a:bodyPr lIns="33950" tIns="33950" rIns="33950" bIns="33950" anchor="t" anchorCtr="0">
            <a:noAutofit/>
          </a:bodyPr>
          <a:lstStyle/>
          <a:p>
            <a:pPr>
              <a:spcBef>
                <a:spcPts val="0"/>
              </a:spcBef>
              <a:buNone/>
            </a:pPr>
            <a:r>
              <a:rPr lang="en-US" sz="2000" b="1" dirty="0">
                <a:latin typeface="Calibri"/>
                <a:cs typeface="Calibri"/>
              </a:rPr>
              <a:t>Figure 5</a:t>
            </a:r>
            <a:r>
              <a:rPr lang="en-US" sz="2000" b="1" dirty="0" smtClean="0">
                <a:latin typeface="Calibri"/>
                <a:cs typeface="Calibri"/>
              </a:rPr>
              <a:t>. (right) </a:t>
            </a:r>
            <a:r>
              <a:rPr lang="en-US" sz="2000" b="1" dirty="0">
                <a:latin typeface="Calibri"/>
                <a:cs typeface="Calibri"/>
              </a:rPr>
              <a:t>POD aka “Pin on Disk” machine diagram</a:t>
            </a:r>
          </a:p>
        </p:txBody>
      </p:sp>
      <p:sp>
        <p:nvSpPr>
          <p:cNvPr id="153" name="Shape 97"/>
          <p:cNvSpPr txBox="1"/>
          <p:nvPr/>
        </p:nvSpPr>
        <p:spPr>
          <a:xfrm>
            <a:off x="6974387" y="7670322"/>
            <a:ext cx="3657600" cy="864078"/>
          </a:xfrm>
          <a:prstGeom prst="rect">
            <a:avLst/>
          </a:prstGeom>
          <a:noFill/>
          <a:ln>
            <a:noFill/>
          </a:ln>
        </p:spPr>
        <p:txBody>
          <a:bodyPr lIns="33950" tIns="33950" rIns="33950" bIns="33950" anchor="t" anchorCtr="0">
            <a:noAutofit/>
          </a:bodyPr>
          <a:lstStyle/>
          <a:p>
            <a:pPr>
              <a:spcBef>
                <a:spcPts val="0"/>
              </a:spcBef>
              <a:buNone/>
            </a:pPr>
            <a:r>
              <a:rPr lang="en-US" sz="2000" b="1" dirty="0">
                <a:latin typeface="Calibri"/>
                <a:cs typeface="Calibri"/>
              </a:rPr>
              <a:t>Figure 3. Location of a convergent wedge when cartilage is in contact with a surface </a:t>
            </a:r>
          </a:p>
        </p:txBody>
      </p:sp>
      <p:grpSp>
        <p:nvGrpSpPr>
          <p:cNvPr id="154" name="Group 153"/>
          <p:cNvGrpSpPr/>
          <p:nvPr/>
        </p:nvGrpSpPr>
        <p:grpSpPr>
          <a:xfrm>
            <a:off x="6553200" y="6584996"/>
            <a:ext cx="4398525" cy="981720"/>
            <a:chOff x="6665413" y="6383664"/>
            <a:chExt cx="4398525" cy="981720"/>
          </a:xfrm>
        </p:grpSpPr>
        <p:pic>
          <p:nvPicPr>
            <p:cNvPr id="155" name="Picture 154">
              <a:extLst>
                <a:ext uri="{FF2B5EF4-FFF2-40B4-BE49-F238E27FC236}">
                  <a16:creationId xmlns="" xmlns:a16="http://schemas.microsoft.com/office/drawing/2014/main" id="{2EF97338-9EAB-4662-BE09-664054BF0FC1}"/>
                </a:ext>
              </a:extLst>
            </p:cNvPr>
            <p:cNvPicPr>
              <a:picLocks noChangeAspect="1"/>
            </p:cNvPicPr>
            <p:nvPr/>
          </p:nvPicPr>
          <p:blipFill>
            <a:blip r:embed="rId8"/>
            <a:stretch>
              <a:fillRect/>
            </a:stretch>
          </p:blipFill>
          <p:spPr>
            <a:xfrm>
              <a:off x="6665413" y="6383664"/>
              <a:ext cx="4398525" cy="981720"/>
            </a:xfrm>
            <a:prstGeom prst="rect">
              <a:avLst/>
            </a:prstGeom>
          </p:spPr>
        </p:pic>
        <p:sp>
          <p:nvSpPr>
            <p:cNvPr id="156" name="Rectangle 155"/>
            <p:cNvSpPr/>
            <p:nvPr/>
          </p:nvSpPr>
          <p:spPr>
            <a:xfrm>
              <a:off x="7391400" y="7133896"/>
              <a:ext cx="3499429" cy="190085"/>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7" name="TextBox 156"/>
          <p:cNvSpPr txBox="1"/>
          <p:nvPr/>
        </p:nvSpPr>
        <p:spPr>
          <a:xfrm>
            <a:off x="8378824" y="2131222"/>
            <a:ext cx="2365376" cy="430887"/>
          </a:xfrm>
          <a:prstGeom prst="rect">
            <a:avLst/>
          </a:prstGeom>
          <a:noFill/>
        </p:spPr>
        <p:txBody>
          <a:bodyPr wrap="square" rtlCol="0">
            <a:spAutoFit/>
          </a:bodyPr>
          <a:lstStyle/>
          <a:p>
            <a:r>
              <a:rPr lang="en-US" sz="2200" dirty="0" smtClean="0"/>
              <a:t>Jordyn </a:t>
            </a:r>
            <a:r>
              <a:rPr lang="en-US" sz="2200" dirty="0"/>
              <a:t>Schrader</a:t>
            </a:r>
          </a:p>
        </p:txBody>
      </p:sp>
      <p:pic>
        <p:nvPicPr>
          <p:cNvPr id="158" name="Picture 157">
            <a:extLst>
              <a:ext uri="{FF2B5EF4-FFF2-40B4-BE49-F238E27FC236}">
                <a16:creationId xmlns="" xmlns:a16="http://schemas.microsoft.com/office/drawing/2014/main" id="{B18E344E-EFDD-4C8B-AAAC-BDF14027B524}"/>
              </a:ext>
            </a:extLst>
          </p:cNvPr>
          <p:cNvPicPr>
            <a:picLocks noChangeAspect="1"/>
          </p:cNvPicPr>
          <p:nvPr/>
        </p:nvPicPr>
        <p:blipFill>
          <a:blip r:embed="rId9"/>
          <a:stretch>
            <a:fillRect/>
          </a:stretch>
        </p:blipFill>
        <p:spPr>
          <a:xfrm>
            <a:off x="16141118" y="3175231"/>
            <a:ext cx="5192286" cy="3659855"/>
          </a:xfrm>
          <a:prstGeom prst="rect">
            <a:avLst/>
          </a:prstGeom>
        </p:spPr>
      </p:pic>
      <p:pic>
        <p:nvPicPr>
          <p:cNvPr id="159" name="Picture 158">
            <a:extLst>
              <a:ext uri="{FF2B5EF4-FFF2-40B4-BE49-F238E27FC236}">
                <a16:creationId xmlns="" xmlns:a16="http://schemas.microsoft.com/office/drawing/2014/main" id="{27A1C4E8-66DB-4C2C-8BEB-22DE9F023723}"/>
              </a:ext>
            </a:extLst>
          </p:cNvPr>
          <p:cNvPicPr>
            <a:picLocks noChangeAspect="1"/>
          </p:cNvPicPr>
          <p:nvPr/>
        </p:nvPicPr>
        <p:blipFill rotWithShape="1">
          <a:blip r:embed="rId10"/>
          <a:srcRect r="50787"/>
          <a:stretch/>
        </p:blipFill>
        <p:spPr>
          <a:xfrm>
            <a:off x="11430000" y="6172200"/>
            <a:ext cx="3657600" cy="1686340"/>
          </a:xfrm>
          <a:prstGeom prst="rect">
            <a:avLst/>
          </a:prstGeom>
        </p:spPr>
      </p:pic>
      <p:sp>
        <p:nvSpPr>
          <p:cNvPr id="160" name="Shape 96"/>
          <p:cNvSpPr txBox="1"/>
          <p:nvPr/>
        </p:nvSpPr>
        <p:spPr>
          <a:xfrm>
            <a:off x="16141118" y="7032306"/>
            <a:ext cx="5264876" cy="759252"/>
          </a:xfrm>
          <a:prstGeom prst="rect">
            <a:avLst/>
          </a:prstGeom>
          <a:noFill/>
          <a:ln>
            <a:noFill/>
          </a:ln>
        </p:spPr>
        <p:txBody>
          <a:bodyPr lIns="33950" tIns="33950" rIns="33950" bIns="33950" anchor="t" anchorCtr="0">
            <a:noAutofit/>
          </a:bodyPr>
          <a:lstStyle/>
          <a:p>
            <a:pPr>
              <a:spcBef>
                <a:spcPts val="0"/>
              </a:spcBef>
              <a:buNone/>
            </a:pPr>
            <a:r>
              <a:rPr lang="en-US" sz="2000" b="1" dirty="0">
                <a:latin typeface="Calibri" pitchFamily="34" charset="0"/>
                <a:cs typeface="Cambria"/>
              </a:rPr>
              <a:t>Data </a:t>
            </a:r>
            <a:r>
              <a:rPr lang="en-US" sz="2000" b="1" dirty="0" smtClean="0">
                <a:latin typeface="Calibri" pitchFamily="34" charset="0"/>
                <a:cs typeface="Cambria"/>
              </a:rPr>
              <a:t>1. Example of previous speed sweep done with speeds of 60 mm/s and 10 mm/s</a:t>
            </a:r>
            <a:endParaRPr lang="en-US" sz="2000" b="1" dirty="0">
              <a:latin typeface="Calibri" pitchFamily="34" charset="0"/>
              <a:cs typeface="Cambria"/>
            </a:endParaRPr>
          </a:p>
        </p:txBody>
      </p:sp>
      <p:pic>
        <p:nvPicPr>
          <p:cNvPr id="161" name="Picture 160">
            <a:extLst>
              <a:ext uri="{FF2B5EF4-FFF2-40B4-BE49-F238E27FC236}">
                <a16:creationId xmlns="" xmlns:a16="http://schemas.microsoft.com/office/drawing/2014/main" id="{44C6B125-E3C7-4294-9E7F-492CCAEFB40E}"/>
              </a:ext>
            </a:extLst>
          </p:cNvPr>
          <p:cNvPicPr>
            <a:picLocks noChangeAspect="1"/>
          </p:cNvPicPr>
          <p:nvPr/>
        </p:nvPicPr>
        <p:blipFill>
          <a:blip r:embed="rId11"/>
          <a:stretch>
            <a:fillRect/>
          </a:stretch>
        </p:blipFill>
        <p:spPr>
          <a:xfrm>
            <a:off x="12644299" y="8476711"/>
            <a:ext cx="3510101" cy="2867345"/>
          </a:xfrm>
          <a:prstGeom prst="rect">
            <a:avLst/>
          </a:prstGeom>
        </p:spPr>
      </p:pic>
      <p:sp>
        <p:nvSpPr>
          <p:cNvPr id="162" name="Shape 97"/>
          <p:cNvSpPr txBox="1"/>
          <p:nvPr/>
        </p:nvSpPr>
        <p:spPr>
          <a:xfrm>
            <a:off x="10823282" y="9185427"/>
            <a:ext cx="1821018" cy="1089884"/>
          </a:xfrm>
          <a:prstGeom prst="rect">
            <a:avLst/>
          </a:prstGeom>
          <a:noFill/>
          <a:ln>
            <a:noFill/>
          </a:ln>
        </p:spPr>
        <p:txBody>
          <a:bodyPr lIns="33950" tIns="33950" rIns="33950" bIns="33950" anchor="t" anchorCtr="0">
            <a:noAutofit/>
          </a:bodyPr>
          <a:lstStyle/>
          <a:p>
            <a:pPr>
              <a:spcBef>
                <a:spcPts val="0"/>
              </a:spcBef>
              <a:buNone/>
            </a:pPr>
            <a:r>
              <a:rPr lang="en-US" sz="2000" b="1" dirty="0">
                <a:latin typeface="Calibri"/>
                <a:cs typeface="Calibri"/>
              </a:rPr>
              <a:t>Figure </a:t>
            </a:r>
            <a:r>
              <a:rPr lang="en-US" sz="2000" b="1" dirty="0" smtClean="0">
                <a:latin typeface="Calibri"/>
                <a:cs typeface="Calibri"/>
              </a:rPr>
              <a:t>6. (right) Graph indicating equilibrium</a:t>
            </a:r>
            <a:endParaRPr lang="en-US" sz="2000" b="1" dirty="0">
              <a:latin typeface="Calibri"/>
              <a:cs typeface="Calibri"/>
            </a:endParaRPr>
          </a:p>
        </p:txBody>
      </p:sp>
      <p:pic>
        <p:nvPicPr>
          <p:cNvPr id="163" name="Picture 162"/>
          <p:cNvPicPr>
            <a:picLocks noChangeAspect="1"/>
          </p:cNvPicPr>
          <p:nvPr/>
        </p:nvPicPr>
        <p:blipFill>
          <a:blip r:embed="rId12"/>
          <a:stretch>
            <a:fillRect/>
          </a:stretch>
        </p:blipFill>
        <p:spPr>
          <a:xfrm>
            <a:off x="16290738" y="8047579"/>
            <a:ext cx="5508722" cy="3500526"/>
          </a:xfrm>
          <a:prstGeom prst="rect">
            <a:avLst/>
          </a:prstGeom>
        </p:spPr>
      </p:pic>
      <p:sp>
        <p:nvSpPr>
          <p:cNvPr id="164" name="Shape 96"/>
          <p:cNvSpPr txBox="1"/>
          <p:nvPr/>
        </p:nvSpPr>
        <p:spPr>
          <a:xfrm>
            <a:off x="16290738" y="11697903"/>
            <a:ext cx="5612797" cy="383687"/>
          </a:xfrm>
          <a:prstGeom prst="rect">
            <a:avLst/>
          </a:prstGeom>
          <a:noFill/>
          <a:ln>
            <a:noFill/>
          </a:ln>
        </p:spPr>
        <p:txBody>
          <a:bodyPr lIns="33950" tIns="33950" rIns="33950" bIns="33950" anchor="t" anchorCtr="0">
            <a:noAutofit/>
          </a:bodyPr>
          <a:lstStyle/>
          <a:p>
            <a:pPr>
              <a:spcBef>
                <a:spcPts val="0"/>
              </a:spcBef>
              <a:buNone/>
            </a:pPr>
            <a:r>
              <a:rPr lang="en-US" sz="2000" b="1" dirty="0">
                <a:latin typeface="Calibri" pitchFamily="34" charset="0"/>
                <a:cs typeface="Cambria"/>
              </a:rPr>
              <a:t>Data </a:t>
            </a:r>
            <a:r>
              <a:rPr lang="en-US" sz="2000" b="1" dirty="0" smtClean="0">
                <a:latin typeface="Calibri" pitchFamily="34" charset="0"/>
                <a:cs typeface="Cambria"/>
              </a:rPr>
              <a:t>2. Deformation results over entire experiment</a:t>
            </a:r>
            <a:endParaRPr lang="en-US" sz="2000" b="1" dirty="0">
              <a:latin typeface="Calibri" pitchFamily="34" charset="0"/>
              <a:cs typeface="Cambria"/>
            </a:endParaRPr>
          </a:p>
        </p:txBody>
      </p:sp>
      <p:pic>
        <p:nvPicPr>
          <p:cNvPr id="165" name="Picture 16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238267" y="12804577"/>
            <a:ext cx="3498994" cy="2498016"/>
          </a:xfrm>
          <a:prstGeom prst="rect">
            <a:avLst/>
          </a:prstGeom>
        </p:spPr>
      </p:pic>
      <p:pic>
        <p:nvPicPr>
          <p:cNvPr id="166" name="Picture 165"/>
          <p:cNvPicPr>
            <a:picLocks noChangeAspect="1"/>
          </p:cNvPicPr>
          <p:nvPr/>
        </p:nvPicPr>
        <p:blipFill>
          <a:blip r:embed="rId14"/>
          <a:stretch>
            <a:fillRect/>
          </a:stretch>
        </p:blipFill>
        <p:spPr>
          <a:xfrm>
            <a:off x="18646847" y="12804576"/>
            <a:ext cx="3337070" cy="2400251"/>
          </a:xfrm>
          <a:prstGeom prst="rect">
            <a:avLst/>
          </a:prstGeom>
        </p:spPr>
      </p:pic>
      <p:pic>
        <p:nvPicPr>
          <p:cNvPr id="1026" name="Picture 2" descr="Image result for nsf"/>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497892" y="36786"/>
            <a:ext cx="2486025" cy="24955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0"/>
                                        </p:tgtEl>
                                        <p:attrNameLst>
                                          <p:attrName>style.visibility</p:attrName>
                                        </p:attrNameLst>
                                      </p:cBhvr>
                                      <p:to>
                                        <p:strVal val="visible"/>
                                      </p:to>
                                    </p:set>
                                    <p:animEffect transition="in" filter="fade">
                                      <p:cBhvr>
                                        <p:cTn id="7" dur="500"/>
                                        <p:tgtEl>
                                          <p:spTgt spid="15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5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5907</TotalTime>
  <Words>646</Words>
  <Application>Microsoft Office PowerPoint</Application>
  <PresentationFormat>Custom</PresentationFormat>
  <Paragraphs>28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Cambria</vt:lpstr>
      <vt:lpstr>Office Theme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Lucas</dc:creator>
  <cp:lastModifiedBy>Jessica Ramsey</cp:lastModifiedBy>
  <cp:revision>135</cp:revision>
  <dcterms:modified xsi:type="dcterms:W3CDTF">2017-08-01T14:49:35Z</dcterms:modified>
</cp:coreProperties>
</file>