
<file path=[Content_Types].xml><?xml version="1.0" encoding="utf-8"?>
<Types xmlns="http://schemas.openxmlformats.org/package/2006/content-types">
  <Default ContentType="image/jpeg" Extension="jpg"/>
  <Default ContentType="image/gif" Extension="gif"/>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1.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autoCompressPictures="0" strictFirstAndLastChars="0" saveSubsetFonts="1">
  <p:sldMasterIdLst>
    <p:sldMasterId id="2147483657" r:id="rId4"/>
  </p:sldMasterIdLst>
  <p:notesMasterIdLst>
    <p:notesMasterId r:id="rId5"/>
  </p:notesMasterIdLst>
  <p:sldIdLst>
    <p:sldId id="256" r:id="rId6"/>
  </p:sldIdLst>
  <p:sldSz cy="16459200" cx="219456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5184">
          <p15:clr>
            <a:srgbClr val="A4A3A4"/>
          </p15:clr>
        </p15:guide>
        <p15:guide id="2" pos="6912">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Comments="0">
  <p:slideViewPr>
    <p:cSldViewPr snapToGrid="0">
      <p:cViewPr varScale="1">
        <p:scale>
          <a:sx n="100" d="100"/>
          <a:sy n="100" d="100"/>
        </p:scale>
        <p:origin x="0" y="0"/>
      </p:cViewPr>
      <p:guideLst>
        <p:guide pos="5184" orient="horz"/>
        <p:guide pos="6912"/>
      </p:guideLst>
    </p:cSldViewPr>
  </p:slideViewPr>
</p:viewPr>
</file>

<file path=ppt/_rels/presentation.xml.rels><?xml version="1.0" encoding="UTF-8" standalone="yes"?><Relationships xmlns="http://schemas.openxmlformats.org/package/2006/relationships"><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5" Type="http://schemas.openxmlformats.org/officeDocument/2006/relationships/notesMaster" Target="notesMasters/notesMaster1.xml"/><Relationship Id="rId6" Type="http://schemas.openxmlformats.org/officeDocument/2006/relationships/slide" Target="slides/slid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chemeClr val="lt1"/>
        </a:solidFill>
      </p:bgPr>
    </p:bg>
    <p:spTree>
      <p:nvGrpSpPr>
        <p:cNvPr id="2" name="Shape 2"/>
        <p:cNvGrpSpPr/>
        <p:nvPr/>
      </p:nvGrpSpPr>
      <p:grpSpPr>
        <a:xfrm>
          <a:off x="0" y="0"/>
          <a:ext cx="0" cy="0"/>
          <a:chOff x="0" y="0"/>
          <a:chExt cx="0" cy="0"/>
        </a:xfrm>
      </p:grpSpPr>
      <p:sp>
        <p:nvSpPr>
          <p:cNvPr id="3" name="Google Shape;3;n"/>
          <p:cNvSpPr/>
          <p:nvPr>
            <p:ph idx="2" type="sldImg"/>
          </p:nvPr>
        </p:nvSpPr>
        <p:spPr>
          <a:xfrm>
            <a:off x="1143213" y="685800"/>
            <a:ext cx="4572599"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399" cy="4114800"/>
          </a:xfrm>
          <a:prstGeom prst="rect">
            <a:avLst/>
          </a:prstGeom>
          <a:noFill/>
          <a:ln>
            <a:noFill/>
          </a:ln>
        </p:spPr>
        <p:txBody>
          <a:bodyPr anchorCtr="0" anchor="t" bIns="91425" lIns="91425" spcFirstLastPara="1" rIns="91425" wrap="square" tIns="91425">
            <a:noAutofit/>
          </a:bodyPr>
          <a:lstStyle>
            <a:lvl1pPr indent="-228600" lvl="0" marL="457200" marR="0" rtl="0" algn="l">
              <a:spcBef>
                <a:spcPts val="0"/>
              </a:spcBef>
              <a:spcAft>
                <a:spcPts val="0"/>
              </a:spcAft>
              <a:buSzPts val="1400"/>
              <a:buNone/>
              <a:defRPr b="0" i="0" sz="1100" u="none" cap="none" strike="noStrike">
                <a:solidFill>
                  <a:schemeClr val="dk1"/>
                </a:solidFill>
                <a:latin typeface="Arial"/>
                <a:ea typeface="Arial"/>
                <a:cs typeface="Arial"/>
                <a:sym typeface="Arial"/>
              </a:defRPr>
            </a:lvl1pPr>
            <a:lvl2pPr indent="-228600" lvl="1" marL="914400" marR="0" rtl="0" algn="l">
              <a:spcBef>
                <a:spcPts val="0"/>
              </a:spcBef>
              <a:spcAft>
                <a:spcPts val="0"/>
              </a:spcAft>
              <a:buSzPts val="1400"/>
              <a:buNone/>
              <a:defRPr b="0" i="0" sz="1100" u="none" cap="none" strike="noStrike">
                <a:solidFill>
                  <a:schemeClr val="dk1"/>
                </a:solidFill>
                <a:latin typeface="Arial"/>
                <a:ea typeface="Arial"/>
                <a:cs typeface="Arial"/>
                <a:sym typeface="Arial"/>
              </a:defRPr>
            </a:lvl2pPr>
            <a:lvl3pPr indent="-228600" lvl="2" marL="1371600" marR="0" rtl="0" algn="l">
              <a:spcBef>
                <a:spcPts val="0"/>
              </a:spcBef>
              <a:spcAft>
                <a:spcPts val="0"/>
              </a:spcAft>
              <a:buSzPts val="1400"/>
              <a:buNone/>
              <a:defRPr b="0" i="0" sz="1100" u="none" cap="none" strike="noStrike">
                <a:solidFill>
                  <a:schemeClr val="dk1"/>
                </a:solidFill>
                <a:latin typeface="Arial"/>
                <a:ea typeface="Arial"/>
                <a:cs typeface="Arial"/>
                <a:sym typeface="Arial"/>
              </a:defRPr>
            </a:lvl3pPr>
            <a:lvl4pPr indent="-228600" lvl="3" marL="1828800" marR="0" rtl="0" algn="l">
              <a:spcBef>
                <a:spcPts val="0"/>
              </a:spcBef>
              <a:spcAft>
                <a:spcPts val="0"/>
              </a:spcAft>
              <a:buSzPts val="1400"/>
              <a:buNone/>
              <a:defRPr b="0" i="0" sz="1100" u="none" cap="none" strike="noStrike">
                <a:solidFill>
                  <a:schemeClr val="dk1"/>
                </a:solidFill>
                <a:latin typeface="Arial"/>
                <a:ea typeface="Arial"/>
                <a:cs typeface="Arial"/>
                <a:sym typeface="Arial"/>
              </a:defRPr>
            </a:lvl4pPr>
            <a:lvl5pPr indent="-228600" lvl="4" marL="2286000" marR="0" rtl="0" algn="l">
              <a:spcBef>
                <a:spcPts val="0"/>
              </a:spcBef>
              <a:spcAft>
                <a:spcPts val="0"/>
              </a:spcAft>
              <a:buSzPts val="1400"/>
              <a:buNone/>
              <a:defRPr b="0" i="0" sz="1100" u="none" cap="none" strike="noStrike">
                <a:solidFill>
                  <a:schemeClr val="dk1"/>
                </a:solidFill>
                <a:latin typeface="Arial"/>
                <a:ea typeface="Arial"/>
                <a:cs typeface="Arial"/>
                <a:sym typeface="Arial"/>
              </a:defRPr>
            </a:lvl5pPr>
            <a:lvl6pPr indent="-228600" lvl="5" marL="2743200" marR="0" rtl="0" algn="l">
              <a:spcBef>
                <a:spcPts val="0"/>
              </a:spcBef>
              <a:spcAft>
                <a:spcPts val="0"/>
              </a:spcAft>
              <a:buSzPts val="1400"/>
              <a:buNone/>
              <a:defRPr b="0" i="0" sz="1100" u="none" cap="none" strike="noStrike">
                <a:solidFill>
                  <a:schemeClr val="dk1"/>
                </a:solidFill>
                <a:latin typeface="Arial"/>
                <a:ea typeface="Arial"/>
                <a:cs typeface="Arial"/>
                <a:sym typeface="Arial"/>
              </a:defRPr>
            </a:lvl6pPr>
            <a:lvl7pPr indent="-228600" lvl="6" marL="3200400" marR="0" rtl="0" algn="l">
              <a:spcBef>
                <a:spcPts val="0"/>
              </a:spcBef>
              <a:spcAft>
                <a:spcPts val="0"/>
              </a:spcAft>
              <a:buSzPts val="1400"/>
              <a:buNone/>
              <a:defRPr b="0" i="0" sz="1100" u="none" cap="none" strike="noStrike">
                <a:solidFill>
                  <a:schemeClr val="dk1"/>
                </a:solidFill>
                <a:latin typeface="Arial"/>
                <a:ea typeface="Arial"/>
                <a:cs typeface="Arial"/>
                <a:sym typeface="Arial"/>
              </a:defRPr>
            </a:lvl7pPr>
            <a:lvl8pPr indent="-228600" lvl="7" marL="3657600" marR="0" rtl="0" algn="l">
              <a:spcBef>
                <a:spcPts val="0"/>
              </a:spcBef>
              <a:spcAft>
                <a:spcPts val="0"/>
              </a:spcAft>
              <a:buSzPts val="1400"/>
              <a:buNone/>
              <a:defRPr b="0" i="0" sz="1100" u="none" cap="none" strike="noStrike">
                <a:solidFill>
                  <a:schemeClr val="dk1"/>
                </a:solidFill>
                <a:latin typeface="Arial"/>
                <a:ea typeface="Arial"/>
                <a:cs typeface="Arial"/>
                <a:sym typeface="Arial"/>
              </a:defRPr>
            </a:lvl8pPr>
            <a:lvl9pPr indent="-228600" lvl="8" marL="4114800" marR="0" rtl="0" algn="l">
              <a:spcBef>
                <a:spcPts val="0"/>
              </a:spcBef>
              <a:spcAft>
                <a:spcPts val="0"/>
              </a:spcAft>
              <a:buSzPts val="1400"/>
              <a:buNone/>
              <a:defRPr b="0" i="0" sz="1100" u="none" cap="none" strike="noStrike">
                <a:solidFill>
                  <a:schemeClr val="dk1"/>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67" name="Shape 67"/>
        <p:cNvGrpSpPr/>
        <p:nvPr/>
      </p:nvGrpSpPr>
      <p:grpSpPr>
        <a:xfrm>
          <a:off x="0" y="0"/>
          <a:ext cx="0" cy="0"/>
          <a:chOff x="0" y="0"/>
          <a:chExt cx="0" cy="0"/>
        </a:xfrm>
      </p:grpSpPr>
      <p:sp>
        <p:nvSpPr>
          <p:cNvPr id="68" name="Google Shape;68;p1:notes"/>
          <p:cNvSpPr txBox="1"/>
          <p:nvPr>
            <p:ph idx="1" type="body"/>
          </p:nvPr>
        </p:nvSpPr>
        <p:spPr>
          <a:xfrm>
            <a:off x="685800" y="4343400"/>
            <a:ext cx="5486399" cy="4114800"/>
          </a:xfrm>
          <a:prstGeom prst="rect">
            <a:avLst/>
          </a:prstGeom>
          <a:noFill/>
          <a:ln>
            <a:noFill/>
          </a:ln>
        </p:spPr>
        <p:txBody>
          <a:bodyPr anchorCtr="0" anchor="ctr" bIns="91425" lIns="91425" spcFirstLastPara="1" rIns="91425" wrap="square" tIns="91425">
            <a:noAutofit/>
          </a:bodyPr>
          <a:lstStyle/>
          <a:p>
            <a:pPr indent="0" lvl="0" marL="0" marR="0" rtl="0" algn="l">
              <a:spcBef>
                <a:spcPts val="0"/>
              </a:spcBef>
              <a:spcAft>
                <a:spcPts val="0"/>
              </a:spcAft>
              <a:buClr>
                <a:schemeClr val="dk1"/>
              </a:buClr>
              <a:buSzPts val="1100"/>
              <a:buFont typeface="Arial"/>
              <a:buNone/>
            </a:pPr>
            <a:r>
              <a:t/>
            </a:r>
            <a:endParaRPr b="0" i="0" sz="1100" u="none" cap="none" strike="noStrike">
              <a:solidFill>
                <a:schemeClr val="dk1"/>
              </a:solidFill>
              <a:latin typeface="Arial"/>
              <a:ea typeface="Arial"/>
              <a:cs typeface="Arial"/>
              <a:sym typeface="Arial"/>
            </a:endParaRPr>
          </a:p>
        </p:txBody>
      </p:sp>
      <p:sp>
        <p:nvSpPr>
          <p:cNvPr id="69" name="Google Shape;69;p1:notes"/>
          <p:cNvSpPr/>
          <p:nvPr>
            <p:ph idx="2" type="sldImg"/>
          </p:nvPr>
        </p:nvSpPr>
        <p:spPr>
          <a:xfrm>
            <a:off x="1143000" y="685800"/>
            <a:ext cx="4573588"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Slide" type="title">
  <p:cSld name="TITLE">
    <p:spTree>
      <p:nvGrpSpPr>
        <p:cNvPr id="11" name="Shape 11"/>
        <p:cNvGrpSpPr/>
        <p:nvPr/>
      </p:nvGrpSpPr>
      <p:grpSpPr>
        <a:xfrm>
          <a:off x="0" y="0"/>
          <a:ext cx="0" cy="0"/>
          <a:chOff x="0" y="0"/>
          <a:chExt cx="0" cy="0"/>
        </a:xfrm>
      </p:grpSpPr>
      <p:sp>
        <p:nvSpPr>
          <p:cNvPr id="12" name="Google Shape;12;p2"/>
          <p:cNvSpPr txBox="1"/>
          <p:nvPr>
            <p:ph type="ctrTitle"/>
          </p:nvPr>
        </p:nvSpPr>
        <p:spPr>
          <a:xfrm>
            <a:off x="1645919" y="5113021"/>
            <a:ext cx="18653998" cy="3527999"/>
          </a:xfrm>
          <a:prstGeom prst="rect">
            <a:avLst/>
          </a:prstGeom>
          <a:noFill/>
          <a:ln>
            <a:noFill/>
          </a:ln>
        </p:spPr>
        <p:txBody>
          <a:bodyPr anchorCtr="0" anchor="ctr" bIns="66025" lIns="66025" spcFirstLastPara="1" rIns="66025" wrap="square" tIns="66025">
            <a:noAutofit/>
          </a:bodyPr>
          <a:lstStyle>
            <a:lvl1pPr lvl="0" marR="0" rtl="0" algn="ctr">
              <a:lnSpc>
                <a:spcPct val="100000"/>
              </a:lnSpc>
              <a:spcBef>
                <a:spcPts val="0"/>
              </a:spcBef>
              <a:spcAft>
                <a:spcPts val="0"/>
              </a:spcAft>
              <a:buClr>
                <a:schemeClr val="dk1"/>
              </a:buClr>
              <a:buSzPts val="1000"/>
              <a:buFont typeface="Calibri"/>
              <a:buNone/>
              <a:defRPr b="0" i="0" sz="10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000"/>
              <a:buFont typeface="Arial"/>
              <a:buNone/>
              <a:defRPr b="0" i="0" sz="1000" u="none" cap="none" strike="noStrike">
                <a:solidFill>
                  <a:srgbClr val="000000"/>
                </a:solidFill>
                <a:latin typeface="Arial"/>
                <a:ea typeface="Arial"/>
                <a:cs typeface="Arial"/>
                <a:sym typeface="Arial"/>
              </a:defRPr>
            </a:lvl2pPr>
            <a:lvl3pPr lvl="2" marR="0" rtl="0" algn="l">
              <a:spcBef>
                <a:spcPts val="0"/>
              </a:spcBef>
              <a:spcAft>
                <a:spcPts val="0"/>
              </a:spcAft>
              <a:buSzPts val="1400"/>
              <a:buNone/>
              <a:defRPr sz="1000"/>
            </a:lvl3pPr>
            <a:lvl4pPr lvl="3" marR="0" rtl="0" algn="l">
              <a:spcBef>
                <a:spcPts val="0"/>
              </a:spcBef>
              <a:spcAft>
                <a:spcPts val="0"/>
              </a:spcAft>
              <a:buSzPts val="1400"/>
              <a:buNone/>
              <a:defRPr sz="1000"/>
            </a:lvl4pPr>
            <a:lvl5pPr lvl="4" marR="0" rtl="0" algn="l">
              <a:spcBef>
                <a:spcPts val="0"/>
              </a:spcBef>
              <a:spcAft>
                <a:spcPts val="0"/>
              </a:spcAft>
              <a:buSzPts val="1400"/>
              <a:buNone/>
              <a:defRPr sz="1000"/>
            </a:lvl5pPr>
            <a:lvl6pPr lvl="5" marR="0" rtl="0" algn="l">
              <a:spcBef>
                <a:spcPts val="0"/>
              </a:spcBef>
              <a:spcAft>
                <a:spcPts val="0"/>
              </a:spcAft>
              <a:buSzPts val="1400"/>
              <a:buNone/>
              <a:defRPr sz="1000"/>
            </a:lvl6pPr>
            <a:lvl7pPr lvl="6" marR="0" rtl="0" algn="l">
              <a:spcBef>
                <a:spcPts val="0"/>
              </a:spcBef>
              <a:spcAft>
                <a:spcPts val="0"/>
              </a:spcAft>
              <a:buSzPts val="1400"/>
              <a:buNone/>
              <a:defRPr sz="1000"/>
            </a:lvl7pPr>
            <a:lvl8pPr lvl="7" marR="0" rtl="0" algn="l">
              <a:spcBef>
                <a:spcPts val="0"/>
              </a:spcBef>
              <a:spcAft>
                <a:spcPts val="0"/>
              </a:spcAft>
              <a:buSzPts val="1400"/>
              <a:buNone/>
              <a:defRPr sz="1000"/>
            </a:lvl8pPr>
            <a:lvl9pPr lvl="8" marR="0" rtl="0" algn="l">
              <a:spcBef>
                <a:spcPts val="0"/>
              </a:spcBef>
              <a:spcAft>
                <a:spcPts val="0"/>
              </a:spcAft>
              <a:buSzPts val="1400"/>
              <a:buNone/>
              <a:defRPr sz="1000"/>
            </a:lvl9pPr>
          </a:lstStyle>
          <a:p/>
        </p:txBody>
      </p:sp>
      <p:sp>
        <p:nvSpPr>
          <p:cNvPr id="13" name="Google Shape;13;p2"/>
          <p:cNvSpPr txBox="1"/>
          <p:nvPr>
            <p:ph idx="1" type="subTitle"/>
          </p:nvPr>
        </p:nvSpPr>
        <p:spPr>
          <a:xfrm>
            <a:off x="3291839" y="9326879"/>
            <a:ext cx="15361801" cy="4206299"/>
          </a:xfrm>
          <a:prstGeom prst="rect">
            <a:avLst/>
          </a:prstGeom>
          <a:noFill/>
          <a:ln>
            <a:noFill/>
          </a:ln>
        </p:spPr>
        <p:txBody>
          <a:bodyPr anchorCtr="0" anchor="t" bIns="66025" lIns="66025" spcFirstLastPara="1" rIns="66025" wrap="square" tIns="66025">
            <a:noAutofit/>
          </a:bodyPr>
          <a:lstStyle>
            <a:lvl1pPr lvl="0" marR="0" rtl="0" algn="ctr">
              <a:lnSpc>
                <a:spcPct val="100000"/>
              </a:lnSpc>
              <a:spcBef>
                <a:spcPts val="1100"/>
              </a:spcBef>
              <a:spcAft>
                <a:spcPts val="0"/>
              </a:spcAft>
              <a:buClr>
                <a:srgbClr val="888888"/>
              </a:buClr>
              <a:buSzPts val="1000"/>
              <a:buFont typeface="Arial"/>
              <a:buNone/>
              <a:defRPr b="0" i="0" sz="1000" u="none" cap="none" strike="noStrike">
                <a:solidFill>
                  <a:srgbClr val="000000"/>
                </a:solidFill>
                <a:latin typeface="Arial"/>
                <a:ea typeface="Arial"/>
                <a:cs typeface="Arial"/>
                <a:sym typeface="Arial"/>
              </a:defRPr>
            </a:lvl1pPr>
            <a:lvl2pPr lvl="1" marR="0" rtl="0" algn="ctr">
              <a:lnSpc>
                <a:spcPct val="100000"/>
              </a:lnSpc>
              <a:spcBef>
                <a:spcPts val="1000"/>
              </a:spcBef>
              <a:spcAft>
                <a:spcPts val="0"/>
              </a:spcAft>
              <a:buClr>
                <a:srgbClr val="888888"/>
              </a:buClr>
              <a:buSzPts val="1000"/>
              <a:buFont typeface="Arial"/>
              <a:buNone/>
              <a:defRPr b="0" i="0" sz="1000" u="none" cap="none" strike="noStrike">
                <a:solidFill>
                  <a:srgbClr val="000000"/>
                </a:solidFill>
                <a:latin typeface="Arial"/>
                <a:ea typeface="Arial"/>
                <a:cs typeface="Arial"/>
                <a:sym typeface="Arial"/>
              </a:defRPr>
            </a:lvl2pPr>
            <a:lvl3pPr lvl="2" marR="0" rtl="0" algn="ctr">
              <a:lnSpc>
                <a:spcPct val="100000"/>
              </a:lnSpc>
              <a:spcBef>
                <a:spcPts val="900"/>
              </a:spcBef>
              <a:spcAft>
                <a:spcPts val="0"/>
              </a:spcAft>
              <a:buClr>
                <a:srgbClr val="888888"/>
              </a:buClr>
              <a:buSzPts val="1000"/>
              <a:buFont typeface="Arial"/>
              <a:buNone/>
              <a:defRPr b="0" i="0" sz="1000" u="none" cap="none" strike="noStrike">
                <a:solidFill>
                  <a:srgbClr val="000000"/>
                </a:solidFill>
                <a:latin typeface="Arial"/>
                <a:ea typeface="Arial"/>
                <a:cs typeface="Arial"/>
                <a:sym typeface="Arial"/>
              </a:defRPr>
            </a:lvl3pPr>
            <a:lvl4pPr lvl="3" marR="0" rtl="0" algn="ctr">
              <a:lnSpc>
                <a:spcPct val="100000"/>
              </a:lnSpc>
              <a:spcBef>
                <a:spcPts val="700"/>
              </a:spcBef>
              <a:spcAft>
                <a:spcPts val="0"/>
              </a:spcAft>
              <a:buClr>
                <a:srgbClr val="888888"/>
              </a:buClr>
              <a:buSzPts val="1000"/>
              <a:buFont typeface="Arial"/>
              <a:buNone/>
              <a:defRPr b="0" i="0" sz="1000" u="none" cap="none" strike="noStrike">
                <a:solidFill>
                  <a:srgbClr val="000000"/>
                </a:solidFill>
                <a:latin typeface="Arial"/>
                <a:ea typeface="Arial"/>
                <a:cs typeface="Arial"/>
                <a:sym typeface="Arial"/>
              </a:defRPr>
            </a:lvl4pPr>
            <a:lvl5pPr lvl="4" marR="0" rtl="0" algn="ctr">
              <a:lnSpc>
                <a:spcPct val="100000"/>
              </a:lnSpc>
              <a:spcBef>
                <a:spcPts val="700"/>
              </a:spcBef>
              <a:spcAft>
                <a:spcPts val="0"/>
              </a:spcAft>
              <a:buClr>
                <a:srgbClr val="888888"/>
              </a:buClr>
              <a:buSzPts val="1000"/>
              <a:buFont typeface="Arial"/>
              <a:buNone/>
              <a:defRPr b="0" i="0" sz="1000" u="none" cap="none" strike="noStrike">
                <a:solidFill>
                  <a:srgbClr val="000000"/>
                </a:solidFill>
                <a:latin typeface="Arial"/>
                <a:ea typeface="Arial"/>
                <a:cs typeface="Arial"/>
                <a:sym typeface="Arial"/>
              </a:defRPr>
            </a:lvl5pPr>
            <a:lvl6pPr lvl="5" marR="0" rtl="0" algn="ctr">
              <a:lnSpc>
                <a:spcPct val="100000"/>
              </a:lnSpc>
              <a:spcBef>
                <a:spcPts val="700"/>
              </a:spcBef>
              <a:spcAft>
                <a:spcPts val="0"/>
              </a:spcAft>
              <a:buClr>
                <a:srgbClr val="888888"/>
              </a:buClr>
              <a:buSzPts val="1000"/>
              <a:buFont typeface="Arial"/>
              <a:buNone/>
              <a:defRPr b="0" i="0" sz="1000" u="none" cap="none" strike="noStrike">
                <a:solidFill>
                  <a:srgbClr val="000000"/>
                </a:solidFill>
                <a:latin typeface="Arial"/>
                <a:ea typeface="Arial"/>
                <a:cs typeface="Arial"/>
                <a:sym typeface="Arial"/>
              </a:defRPr>
            </a:lvl6pPr>
            <a:lvl7pPr lvl="6" marR="0" rtl="0" algn="ctr">
              <a:lnSpc>
                <a:spcPct val="100000"/>
              </a:lnSpc>
              <a:spcBef>
                <a:spcPts val="700"/>
              </a:spcBef>
              <a:spcAft>
                <a:spcPts val="0"/>
              </a:spcAft>
              <a:buClr>
                <a:srgbClr val="888888"/>
              </a:buClr>
              <a:buSzPts val="1000"/>
              <a:buFont typeface="Arial"/>
              <a:buNone/>
              <a:defRPr b="0" i="0" sz="1000" u="none" cap="none" strike="noStrike">
                <a:solidFill>
                  <a:srgbClr val="000000"/>
                </a:solidFill>
                <a:latin typeface="Arial"/>
                <a:ea typeface="Arial"/>
                <a:cs typeface="Arial"/>
                <a:sym typeface="Arial"/>
              </a:defRPr>
            </a:lvl7pPr>
            <a:lvl8pPr lvl="7" marR="0" rtl="0" algn="ctr">
              <a:lnSpc>
                <a:spcPct val="100000"/>
              </a:lnSpc>
              <a:spcBef>
                <a:spcPts val="700"/>
              </a:spcBef>
              <a:spcAft>
                <a:spcPts val="0"/>
              </a:spcAft>
              <a:buClr>
                <a:srgbClr val="888888"/>
              </a:buClr>
              <a:buSzPts val="1000"/>
              <a:buFont typeface="Arial"/>
              <a:buNone/>
              <a:defRPr b="0" i="0" sz="1000" u="none" cap="none" strike="noStrike">
                <a:solidFill>
                  <a:srgbClr val="000000"/>
                </a:solidFill>
                <a:latin typeface="Arial"/>
                <a:ea typeface="Arial"/>
                <a:cs typeface="Arial"/>
                <a:sym typeface="Arial"/>
              </a:defRPr>
            </a:lvl8pPr>
            <a:lvl9pPr lvl="8" marR="0" rtl="0" algn="ctr">
              <a:lnSpc>
                <a:spcPct val="100000"/>
              </a:lnSpc>
              <a:spcBef>
                <a:spcPts val="700"/>
              </a:spcBef>
              <a:spcAft>
                <a:spcPts val="0"/>
              </a:spcAft>
              <a:buClr>
                <a:srgbClr val="888888"/>
              </a:buClr>
              <a:buSzPts val="1000"/>
              <a:buFont typeface="Arial"/>
              <a:buNone/>
              <a:defRPr b="0" i="0" sz="1000" u="none" cap="none" strike="noStrike">
                <a:solidFill>
                  <a:srgbClr val="000000"/>
                </a:solidFill>
                <a:latin typeface="Arial"/>
                <a:ea typeface="Arial"/>
                <a:cs typeface="Arial"/>
                <a:sym typeface="Arial"/>
              </a:defRPr>
            </a:lvl9pPr>
          </a:lstStyle>
          <a:p/>
        </p:txBody>
      </p:sp>
      <p:sp>
        <p:nvSpPr>
          <p:cNvPr id="14" name="Google Shape;14;p2"/>
          <p:cNvSpPr txBox="1"/>
          <p:nvPr>
            <p:ph idx="10" type="dt"/>
          </p:nvPr>
        </p:nvSpPr>
        <p:spPr>
          <a:xfrm>
            <a:off x="1097279" y="15255241"/>
            <a:ext cx="5120399" cy="876300"/>
          </a:xfrm>
          <a:prstGeom prst="rect">
            <a:avLst/>
          </a:prstGeom>
          <a:noFill/>
          <a:ln>
            <a:noFill/>
          </a:ln>
        </p:spPr>
        <p:txBody>
          <a:bodyPr anchorCtr="0" anchor="ctr" bIns="66025" lIns="66025" spcFirstLastPara="1" rIns="66025" wrap="square" tIns="66025">
            <a:noAutofit/>
          </a:bodyPr>
          <a:lstStyle>
            <a:lvl1pPr lvl="0" marR="0" rtl="0" algn="l">
              <a:lnSpc>
                <a:spcPct val="100000"/>
              </a:lnSpc>
              <a:spcBef>
                <a:spcPts val="0"/>
              </a:spcBef>
              <a:spcAft>
                <a:spcPts val="0"/>
              </a:spcAft>
              <a:buClr>
                <a:srgbClr val="000000"/>
              </a:buClr>
              <a:buSzPts val="1000"/>
              <a:buFont typeface="Arial"/>
              <a:buNone/>
              <a:defRPr b="0" i="0" sz="10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000"/>
              <a:buFont typeface="Arial"/>
              <a:buNone/>
              <a:defRPr b="0" i="0" sz="10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000"/>
              <a:buFont typeface="Arial"/>
              <a:buNone/>
              <a:defRPr b="0" i="0" sz="10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000"/>
              <a:buFont typeface="Arial"/>
              <a:buNone/>
              <a:defRPr b="0" i="0" sz="10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000"/>
              <a:buFont typeface="Arial"/>
              <a:buNone/>
              <a:defRPr b="0" i="0" sz="10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000"/>
              <a:buFont typeface="Arial"/>
              <a:buNone/>
              <a:defRPr b="0" i="0" sz="10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000"/>
              <a:buFont typeface="Arial"/>
              <a:buNone/>
              <a:defRPr b="0" i="0" sz="10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000"/>
              <a:buFont typeface="Arial"/>
              <a:buNone/>
              <a:defRPr b="0" i="0" sz="10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000"/>
              <a:buFont typeface="Arial"/>
              <a:buNone/>
              <a:defRPr b="0" i="0" sz="1000" u="none" cap="none" strike="noStrike">
                <a:solidFill>
                  <a:srgbClr val="000000"/>
                </a:solidFill>
                <a:latin typeface="Arial"/>
                <a:ea typeface="Arial"/>
                <a:cs typeface="Arial"/>
                <a:sym typeface="Arial"/>
              </a:defRPr>
            </a:lvl9pPr>
          </a:lstStyle>
          <a:p/>
        </p:txBody>
      </p:sp>
      <p:sp>
        <p:nvSpPr>
          <p:cNvPr id="15" name="Google Shape;15;p2"/>
          <p:cNvSpPr txBox="1"/>
          <p:nvPr>
            <p:ph idx="11" type="ftr"/>
          </p:nvPr>
        </p:nvSpPr>
        <p:spPr>
          <a:xfrm>
            <a:off x="7498079" y="15255241"/>
            <a:ext cx="6949200" cy="876300"/>
          </a:xfrm>
          <a:prstGeom prst="rect">
            <a:avLst/>
          </a:prstGeom>
          <a:noFill/>
          <a:ln>
            <a:noFill/>
          </a:ln>
        </p:spPr>
        <p:txBody>
          <a:bodyPr anchorCtr="0" anchor="ctr" bIns="66025" lIns="66025" spcFirstLastPara="1" rIns="66025" wrap="square" tIns="66025">
            <a:noAutofit/>
          </a:bodyPr>
          <a:lstStyle>
            <a:lvl1pPr lvl="0" marR="0" rtl="0" algn="ctr">
              <a:lnSpc>
                <a:spcPct val="100000"/>
              </a:lnSpc>
              <a:spcBef>
                <a:spcPts val="0"/>
              </a:spcBef>
              <a:spcAft>
                <a:spcPts val="0"/>
              </a:spcAft>
              <a:buClr>
                <a:srgbClr val="000000"/>
              </a:buClr>
              <a:buSzPts val="1000"/>
              <a:buFont typeface="Arial"/>
              <a:buNone/>
              <a:defRPr b="0" i="0" sz="10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000"/>
              <a:buFont typeface="Arial"/>
              <a:buNone/>
              <a:defRPr b="0" i="0" sz="10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000"/>
              <a:buFont typeface="Arial"/>
              <a:buNone/>
              <a:defRPr b="0" i="0" sz="10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000"/>
              <a:buFont typeface="Arial"/>
              <a:buNone/>
              <a:defRPr b="0" i="0" sz="10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000"/>
              <a:buFont typeface="Arial"/>
              <a:buNone/>
              <a:defRPr b="0" i="0" sz="10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000"/>
              <a:buFont typeface="Arial"/>
              <a:buNone/>
              <a:defRPr b="0" i="0" sz="10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000"/>
              <a:buFont typeface="Arial"/>
              <a:buNone/>
              <a:defRPr b="0" i="0" sz="10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000"/>
              <a:buFont typeface="Arial"/>
              <a:buNone/>
              <a:defRPr b="0" i="0" sz="10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000"/>
              <a:buFont typeface="Arial"/>
              <a:buNone/>
              <a:defRPr b="0" i="0" sz="1000" u="none" cap="none" strike="noStrike">
                <a:solidFill>
                  <a:srgbClr val="000000"/>
                </a:solidFill>
                <a:latin typeface="Arial"/>
                <a:ea typeface="Arial"/>
                <a:cs typeface="Arial"/>
                <a:sym typeface="Arial"/>
              </a:defRPr>
            </a:lvl9pPr>
          </a:lstStyle>
          <a:p/>
        </p:txBody>
      </p:sp>
      <p:sp>
        <p:nvSpPr>
          <p:cNvPr id="16" name="Google Shape;16;p2"/>
          <p:cNvSpPr txBox="1"/>
          <p:nvPr>
            <p:ph idx="12" type="sldNum"/>
          </p:nvPr>
        </p:nvSpPr>
        <p:spPr>
          <a:xfrm>
            <a:off x="15727680" y="15255241"/>
            <a:ext cx="5120399" cy="876300"/>
          </a:xfrm>
          <a:prstGeom prst="rect">
            <a:avLst/>
          </a:prstGeom>
          <a:noFill/>
          <a:ln>
            <a:noFill/>
          </a:ln>
        </p:spPr>
        <p:txBody>
          <a:bodyPr anchorCtr="0" anchor="ctr" bIns="79250" lIns="158500" spcFirstLastPara="1" rIns="158500" wrap="square" tIns="79250">
            <a:noAutofit/>
          </a:bodyPr>
          <a:lstStyle>
            <a:lvl1pPr indent="0" lvl="0" marL="0" marR="0" rtl="0" algn="r">
              <a:lnSpc>
                <a:spcPct val="100000"/>
              </a:lnSpc>
              <a:spcBef>
                <a:spcPts val="0"/>
              </a:spcBef>
              <a:spcAft>
                <a:spcPts val="0"/>
              </a:spcAft>
              <a:buClr>
                <a:srgbClr val="888888"/>
              </a:buClr>
              <a:buSzPts val="525"/>
              <a:buFont typeface="Calibri"/>
              <a:buNone/>
              <a:defRPr b="0" i="0" sz="2100" u="none" cap="none" strike="noStrike">
                <a:solidFill>
                  <a:srgbClr val="888888"/>
                </a:solidFill>
                <a:latin typeface="Calibri"/>
                <a:ea typeface="Calibri"/>
                <a:cs typeface="Calibri"/>
                <a:sym typeface="Calibri"/>
              </a:defRPr>
            </a:lvl1pPr>
            <a:lvl2pPr indent="0" lvl="1" marL="0" marR="0" rtl="0" algn="r">
              <a:lnSpc>
                <a:spcPct val="100000"/>
              </a:lnSpc>
              <a:spcBef>
                <a:spcPts val="0"/>
              </a:spcBef>
              <a:spcAft>
                <a:spcPts val="0"/>
              </a:spcAft>
              <a:buClr>
                <a:srgbClr val="888888"/>
              </a:buClr>
              <a:buSzPts val="525"/>
              <a:buFont typeface="Calibri"/>
              <a:buNone/>
              <a:defRPr b="0" i="0" sz="2100" u="none" cap="none" strike="noStrike">
                <a:solidFill>
                  <a:srgbClr val="888888"/>
                </a:solidFill>
                <a:latin typeface="Calibri"/>
                <a:ea typeface="Calibri"/>
                <a:cs typeface="Calibri"/>
                <a:sym typeface="Calibri"/>
              </a:defRPr>
            </a:lvl2pPr>
            <a:lvl3pPr indent="0" lvl="2" marL="0" marR="0" rtl="0" algn="r">
              <a:lnSpc>
                <a:spcPct val="100000"/>
              </a:lnSpc>
              <a:spcBef>
                <a:spcPts val="0"/>
              </a:spcBef>
              <a:spcAft>
                <a:spcPts val="0"/>
              </a:spcAft>
              <a:buClr>
                <a:srgbClr val="888888"/>
              </a:buClr>
              <a:buSzPts val="525"/>
              <a:buFont typeface="Calibri"/>
              <a:buNone/>
              <a:defRPr b="0" i="0" sz="2100" u="none" cap="none" strike="noStrike">
                <a:solidFill>
                  <a:srgbClr val="888888"/>
                </a:solidFill>
                <a:latin typeface="Calibri"/>
                <a:ea typeface="Calibri"/>
                <a:cs typeface="Calibri"/>
                <a:sym typeface="Calibri"/>
              </a:defRPr>
            </a:lvl3pPr>
            <a:lvl4pPr indent="0" lvl="3" marL="0" marR="0" rtl="0" algn="r">
              <a:lnSpc>
                <a:spcPct val="100000"/>
              </a:lnSpc>
              <a:spcBef>
                <a:spcPts val="0"/>
              </a:spcBef>
              <a:spcAft>
                <a:spcPts val="0"/>
              </a:spcAft>
              <a:buClr>
                <a:srgbClr val="888888"/>
              </a:buClr>
              <a:buSzPts val="525"/>
              <a:buFont typeface="Calibri"/>
              <a:buNone/>
              <a:defRPr b="0" i="0" sz="2100" u="none" cap="none" strike="noStrike">
                <a:solidFill>
                  <a:srgbClr val="888888"/>
                </a:solidFill>
                <a:latin typeface="Calibri"/>
                <a:ea typeface="Calibri"/>
                <a:cs typeface="Calibri"/>
                <a:sym typeface="Calibri"/>
              </a:defRPr>
            </a:lvl4pPr>
            <a:lvl5pPr indent="0" lvl="4" marL="0" marR="0" rtl="0" algn="r">
              <a:lnSpc>
                <a:spcPct val="100000"/>
              </a:lnSpc>
              <a:spcBef>
                <a:spcPts val="0"/>
              </a:spcBef>
              <a:spcAft>
                <a:spcPts val="0"/>
              </a:spcAft>
              <a:buClr>
                <a:srgbClr val="888888"/>
              </a:buClr>
              <a:buSzPts val="525"/>
              <a:buFont typeface="Calibri"/>
              <a:buNone/>
              <a:defRPr b="0" i="0" sz="2100" u="none" cap="none" strike="noStrike">
                <a:solidFill>
                  <a:srgbClr val="888888"/>
                </a:solidFill>
                <a:latin typeface="Calibri"/>
                <a:ea typeface="Calibri"/>
                <a:cs typeface="Calibri"/>
                <a:sym typeface="Calibri"/>
              </a:defRPr>
            </a:lvl5pPr>
            <a:lvl6pPr indent="0" lvl="5" marL="0" marR="0" rtl="0" algn="r">
              <a:lnSpc>
                <a:spcPct val="100000"/>
              </a:lnSpc>
              <a:spcBef>
                <a:spcPts val="0"/>
              </a:spcBef>
              <a:spcAft>
                <a:spcPts val="0"/>
              </a:spcAft>
              <a:buClr>
                <a:srgbClr val="888888"/>
              </a:buClr>
              <a:buSzPts val="525"/>
              <a:buFont typeface="Calibri"/>
              <a:buNone/>
              <a:defRPr b="0" i="0" sz="2100" u="none" cap="none" strike="noStrike">
                <a:solidFill>
                  <a:srgbClr val="888888"/>
                </a:solidFill>
                <a:latin typeface="Calibri"/>
                <a:ea typeface="Calibri"/>
                <a:cs typeface="Calibri"/>
                <a:sym typeface="Calibri"/>
              </a:defRPr>
            </a:lvl6pPr>
            <a:lvl7pPr indent="0" lvl="6" marL="0" marR="0" rtl="0" algn="r">
              <a:lnSpc>
                <a:spcPct val="100000"/>
              </a:lnSpc>
              <a:spcBef>
                <a:spcPts val="0"/>
              </a:spcBef>
              <a:spcAft>
                <a:spcPts val="0"/>
              </a:spcAft>
              <a:buClr>
                <a:srgbClr val="888888"/>
              </a:buClr>
              <a:buSzPts val="525"/>
              <a:buFont typeface="Calibri"/>
              <a:buNone/>
              <a:defRPr b="0" i="0" sz="2100" u="none" cap="none" strike="noStrike">
                <a:solidFill>
                  <a:srgbClr val="888888"/>
                </a:solidFill>
                <a:latin typeface="Calibri"/>
                <a:ea typeface="Calibri"/>
                <a:cs typeface="Calibri"/>
                <a:sym typeface="Calibri"/>
              </a:defRPr>
            </a:lvl7pPr>
            <a:lvl8pPr indent="0" lvl="7" marL="0" marR="0" rtl="0" algn="r">
              <a:lnSpc>
                <a:spcPct val="100000"/>
              </a:lnSpc>
              <a:spcBef>
                <a:spcPts val="0"/>
              </a:spcBef>
              <a:spcAft>
                <a:spcPts val="0"/>
              </a:spcAft>
              <a:buClr>
                <a:srgbClr val="888888"/>
              </a:buClr>
              <a:buSzPts val="525"/>
              <a:buFont typeface="Calibri"/>
              <a:buNone/>
              <a:defRPr b="0" i="0" sz="2100" u="none" cap="none" strike="noStrike">
                <a:solidFill>
                  <a:srgbClr val="888888"/>
                </a:solidFill>
                <a:latin typeface="Calibri"/>
                <a:ea typeface="Calibri"/>
                <a:cs typeface="Calibri"/>
                <a:sym typeface="Calibri"/>
              </a:defRPr>
            </a:lvl8pPr>
            <a:lvl9pPr indent="0" lvl="8" marL="0" marR="0" rtl="0" algn="r">
              <a:lnSpc>
                <a:spcPct val="100000"/>
              </a:lnSpc>
              <a:spcBef>
                <a:spcPts val="0"/>
              </a:spcBef>
              <a:spcAft>
                <a:spcPts val="0"/>
              </a:spcAft>
              <a:buClr>
                <a:srgbClr val="888888"/>
              </a:buClr>
              <a:buSzPts val="525"/>
              <a:buFont typeface="Calibri"/>
              <a:buNone/>
              <a:defRPr b="0" i="0" sz="21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Section Header" type="secHead">
  <p:cSld name="SECTION_HEADER">
    <p:spTree>
      <p:nvGrpSpPr>
        <p:cNvPr id="17" name="Shape 17"/>
        <p:cNvGrpSpPr/>
        <p:nvPr/>
      </p:nvGrpSpPr>
      <p:grpSpPr>
        <a:xfrm>
          <a:off x="0" y="0"/>
          <a:ext cx="0" cy="0"/>
          <a:chOff x="0" y="0"/>
          <a:chExt cx="0" cy="0"/>
        </a:xfrm>
      </p:grpSpPr>
      <p:sp>
        <p:nvSpPr>
          <p:cNvPr id="18" name="Google Shape;18;p3"/>
          <p:cNvSpPr txBox="1"/>
          <p:nvPr>
            <p:ph type="title"/>
          </p:nvPr>
        </p:nvSpPr>
        <p:spPr>
          <a:xfrm>
            <a:off x="1733550" y="10576560"/>
            <a:ext cx="18653998" cy="3268799"/>
          </a:xfrm>
          <a:prstGeom prst="rect">
            <a:avLst/>
          </a:prstGeom>
          <a:noFill/>
          <a:ln>
            <a:noFill/>
          </a:ln>
        </p:spPr>
        <p:txBody>
          <a:bodyPr anchorCtr="0" anchor="t" bIns="66025" lIns="66025" spcFirstLastPara="1" rIns="66025" wrap="square" tIns="66025">
            <a:noAutofit/>
          </a:bodyPr>
          <a:lstStyle>
            <a:lvl1pPr lvl="0" marR="0" rtl="0" algn="l">
              <a:lnSpc>
                <a:spcPct val="100000"/>
              </a:lnSpc>
              <a:spcBef>
                <a:spcPts val="0"/>
              </a:spcBef>
              <a:spcAft>
                <a:spcPts val="0"/>
              </a:spcAft>
              <a:buClr>
                <a:schemeClr val="dk1"/>
              </a:buClr>
              <a:buSzPts val="1000"/>
              <a:buFont typeface="Calibri"/>
              <a:buNone/>
              <a:defRPr b="0" i="0" sz="10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000"/>
              <a:buFont typeface="Arial"/>
              <a:buNone/>
              <a:defRPr b="0" i="0" sz="1000" u="none" cap="none" strike="noStrike">
                <a:solidFill>
                  <a:srgbClr val="000000"/>
                </a:solidFill>
                <a:latin typeface="Arial"/>
                <a:ea typeface="Arial"/>
                <a:cs typeface="Arial"/>
                <a:sym typeface="Arial"/>
              </a:defRPr>
            </a:lvl2pPr>
            <a:lvl3pPr lvl="2" marR="0" rtl="0" algn="l">
              <a:spcBef>
                <a:spcPts val="0"/>
              </a:spcBef>
              <a:spcAft>
                <a:spcPts val="0"/>
              </a:spcAft>
              <a:buSzPts val="1400"/>
              <a:buNone/>
              <a:defRPr sz="1000"/>
            </a:lvl3pPr>
            <a:lvl4pPr lvl="3" marR="0" rtl="0" algn="l">
              <a:spcBef>
                <a:spcPts val="0"/>
              </a:spcBef>
              <a:spcAft>
                <a:spcPts val="0"/>
              </a:spcAft>
              <a:buSzPts val="1400"/>
              <a:buNone/>
              <a:defRPr sz="1000"/>
            </a:lvl4pPr>
            <a:lvl5pPr lvl="4" marR="0" rtl="0" algn="l">
              <a:spcBef>
                <a:spcPts val="0"/>
              </a:spcBef>
              <a:spcAft>
                <a:spcPts val="0"/>
              </a:spcAft>
              <a:buSzPts val="1400"/>
              <a:buNone/>
              <a:defRPr sz="1000"/>
            </a:lvl5pPr>
            <a:lvl6pPr lvl="5" marR="0" rtl="0" algn="l">
              <a:spcBef>
                <a:spcPts val="0"/>
              </a:spcBef>
              <a:spcAft>
                <a:spcPts val="0"/>
              </a:spcAft>
              <a:buSzPts val="1400"/>
              <a:buNone/>
              <a:defRPr sz="1000"/>
            </a:lvl6pPr>
            <a:lvl7pPr lvl="6" marR="0" rtl="0" algn="l">
              <a:spcBef>
                <a:spcPts val="0"/>
              </a:spcBef>
              <a:spcAft>
                <a:spcPts val="0"/>
              </a:spcAft>
              <a:buSzPts val="1400"/>
              <a:buNone/>
              <a:defRPr sz="1000"/>
            </a:lvl7pPr>
            <a:lvl8pPr lvl="7" marR="0" rtl="0" algn="l">
              <a:spcBef>
                <a:spcPts val="0"/>
              </a:spcBef>
              <a:spcAft>
                <a:spcPts val="0"/>
              </a:spcAft>
              <a:buSzPts val="1400"/>
              <a:buNone/>
              <a:defRPr sz="1000"/>
            </a:lvl8pPr>
            <a:lvl9pPr lvl="8" marR="0" rtl="0" algn="l">
              <a:spcBef>
                <a:spcPts val="0"/>
              </a:spcBef>
              <a:spcAft>
                <a:spcPts val="0"/>
              </a:spcAft>
              <a:buSzPts val="1400"/>
              <a:buNone/>
              <a:defRPr sz="1000"/>
            </a:lvl9pPr>
          </a:lstStyle>
          <a:p/>
        </p:txBody>
      </p:sp>
      <p:sp>
        <p:nvSpPr>
          <p:cNvPr id="19" name="Google Shape;19;p3"/>
          <p:cNvSpPr txBox="1"/>
          <p:nvPr>
            <p:ph idx="1" type="body"/>
          </p:nvPr>
        </p:nvSpPr>
        <p:spPr>
          <a:xfrm>
            <a:off x="1733550" y="6976111"/>
            <a:ext cx="18653998" cy="3600299"/>
          </a:xfrm>
          <a:prstGeom prst="rect">
            <a:avLst/>
          </a:prstGeom>
          <a:noFill/>
          <a:ln>
            <a:noFill/>
          </a:ln>
        </p:spPr>
        <p:txBody>
          <a:bodyPr anchorCtr="0" anchor="b" bIns="66025" lIns="66025" spcFirstLastPara="1" rIns="66025" wrap="square" tIns="66025">
            <a:noAutofit/>
          </a:bodyPr>
          <a:lstStyle>
            <a:lvl1pPr indent="-228600" lvl="0" marL="457200" marR="0" rtl="0" algn="l">
              <a:lnSpc>
                <a:spcPct val="100000"/>
              </a:lnSpc>
              <a:spcBef>
                <a:spcPts val="0"/>
              </a:spcBef>
              <a:spcAft>
                <a:spcPts val="0"/>
              </a:spcAft>
              <a:buClr>
                <a:srgbClr val="888888"/>
              </a:buClr>
              <a:buSzPts val="1000"/>
              <a:buFont typeface="Calibri"/>
              <a:buNone/>
              <a:defRPr b="0" i="0" sz="1000" u="none" cap="none" strike="noStrike">
                <a:solidFill>
                  <a:srgbClr val="000000"/>
                </a:solidFill>
                <a:latin typeface="Arial"/>
                <a:ea typeface="Arial"/>
                <a:cs typeface="Arial"/>
                <a:sym typeface="Arial"/>
              </a:defRPr>
            </a:lvl1pPr>
            <a:lvl2pPr indent="-228600" lvl="1" marL="914400" marR="0" rtl="0" algn="l">
              <a:lnSpc>
                <a:spcPct val="100000"/>
              </a:lnSpc>
              <a:spcBef>
                <a:spcPts val="0"/>
              </a:spcBef>
              <a:spcAft>
                <a:spcPts val="0"/>
              </a:spcAft>
              <a:buClr>
                <a:srgbClr val="888888"/>
              </a:buClr>
              <a:buSzPts val="1000"/>
              <a:buFont typeface="Calibri"/>
              <a:buNone/>
              <a:defRPr b="0" i="0" sz="1000" u="none" cap="none" strike="noStrike">
                <a:solidFill>
                  <a:srgbClr val="000000"/>
                </a:solidFill>
                <a:latin typeface="Arial"/>
                <a:ea typeface="Arial"/>
                <a:cs typeface="Arial"/>
                <a:sym typeface="Arial"/>
              </a:defRPr>
            </a:lvl2pPr>
            <a:lvl3pPr indent="-228600" lvl="2" marL="1371600" marR="0" rtl="0" algn="l">
              <a:lnSpc>
                <a:spcPct val="100000"/>
              </a:lnSpc>
              <a:spcBef>
                <a:spcPts val="0"/>
              </a:spcBef>
              <a:spcAft>
                <a:spcPts val="0"/>
              </a:spcAft>
              <a:buClr>
                <a:srgbClr val="888888"/>
              </a:buClr>
              <a:buSzPts val="1000"/>
              <a:buFont typeface="Calibri"/>
              <a:buNone/>
              <a:defRPr b="0" i="0" sz="1000" u="none" cap="none" strike="noStrike">
                <a:solidFill>
                  <a:srgbClr val="000000"/>
                </a:solidFill>
                <a:latin typeface="Arial"/>
                <a:ea typeface="Arial"/>
                <a:cs typeface="Arial"/>
                <a:sym typeface="Arial"/>
              </a:defRPr>
            </a:lvl3pPr>
            <a:lvl4pPr indent="-228600" lvl="3" marL="1828800" marR="0" rtl="0" algn="l">
              <a:lnSpc>
                <a:spcPct val="100000"/>
              </a:lnSpc>
              <a:spcBef>
                <a:spcPts val="0"/>
              </a:spcBef>
              <a:spcAft>
                <a:spcPts val="0"/>
              </a:spcAft>
              <a:buClr>
                <a:srgbClr val="888888"/>
              </a:buClr>
              <a:buSzPts val="1000"/>
              <a:buFont typeface="Calibri"/>
              <a:buNone/>
              <a:defRPr b="0" i="0" sz="1000" u="none" cap="none" strike="noStrike">
                <a:solidFill>
                  <a:srgbClr val="000000"/>
                </a:solidFill>
                <a:latin typeface="Arial"/>
                <a:ea typeface="Arial"/>
                <a:cs typeface="Arial"/>
                <a:sym typeface="Arial"/>
              </a:defRPr>
            </a:lvl4pPr>
            <a:lvl5pPr indent="-228600" lvl="4" marL="2286000" marR="0" rtl="0" algn="l">
              <a:lnSpc>
                <a:spcPct val="100000"/>
              </a:lnSpc>
              <a:spcBef>
                <a:spcPts val="0"/>
              </a:spcBef>
              <a:spcAft>
                <a:spcPts val="0"/>
              </a:spcAft>
              <a:buClr>
                <a:srgbClr val="888888"/>
              </a:buClr>
              <a:buSzPts val="1000"/>
              <a:buFont typeface="Calibri"/>
              <a:buNone/>
              <a:defRPr b="0" i="0" sz="1000" u="none" cap="none" strike="noStrike">
                <a:solidFill>
                  <a:srgbClr val="000000"/>
                </a:solidFill>
                <a:latin typeface="Arial"/>
                <a:ea typeface="Arial"/>
                <a:cs typeface="Arial"/>
                <a:sym typeface="Arial"/>
              </a:defRPr>
            </a:lvl5pPr>
            <a:lvl6pPr indent="-228600" lvl="5" marL="2743200" marR="0" rtl="0" algn="l">
              <a:lnSpc>
                <a:spcPct val="100000"/>
              </a:lnSpc>
              <a:spcBef>
                <a:spcPts val="0"/>
              </a:spcBef>
              <a:spcAft>
                <a:spcPts val="0"/>
              </a:spcAft>
              <a:buClr>
                <a:srgbClr val="888888"/>
              </a:buClr>
              <a:buSzPts val="1000"/>
              <a:buFont typeface="Calibri"/>
              <a:buNone/>
              <a:defRPr b="0" i="0" sz="1000" u="none" cap="none" strike="noStrike">
                <a:solidFill>
                  <a:srgbClr val="000000"/>
                </a:solidFill>
                <a:latin typeface="Arial"/>
                <a:ea typeface="Arial"/>
                <a:cs typeface="Arial"/>
                <a:sym typeface="Arial"/>
              </a:defRPr>
            </a:lvl6pPr>
            <a:lvl7pPr indent="-228600" lvl="6" marL="3200400" marR="0" rtl="0" algn="l">
              <a:lnSpc>
                <a:spcPct val="100000"/>
              </a:lnSpc>
              <a:spcBef>
                <a:spcPts val="0"/>
              </a:spcBef>
              <a:spcAft>
                <a:spcPts val="0"/>
              </a:spcAft>
              <a:buClr>
                <a:srgbClr val="888888"/>
              </a:buClr>
              <a:buSzPts val="1000"/>
              <a:buFont typeface="Calibri"/>
              <a:buNone/>
              <a:defRPr b="0" i="0" sz="1000" u="none" cap="none" strike="noStrike">
                <a:solidFill>
                  <a:srgbClr val="000000"/>
                </a:solidFill>
                <a:latin typeface="Arial"/>
                <a:ea typeface="Arial"/>
                <a:cs typeface="Arial"/>
                <a:sym typeface="Arial"/>
              </a:defRPr>
            </a:lvl7pPr>
            <a:lvl8pPr indent="-228600" lvl="7" marL="3657600" marR="0" rtl="0" algn="l">
              <a:lnSpc>
                <a:spcPct val="100000"/>
              </a:lnSpc>
              <a:spcBef>
                <a:spcPts val="0"/>
              </a:spcBef>
              <a:spcAft>
                <a:spcPts val="0"/>
              </a:spcAft>
              <a:buClr>
                <a:srgbClr val="888888"/>
              </a:buClr>
              <a:buSzPts val="1000"/>
              <a:buFont typeface="Calibri"/>
              <a:buNone/>
              <a:defRPr b="0" i="0" sz="1000" u="none" cap="none" strike="noStrike">
                <a:solidFill>
                  <a:srgbClr val="000000"/>
                </a:solidFill>
                <a:latin typeface="Arial"/>
                <a:ea typeface="Arial"/>
                <a:cs typeface="Arial"/>
                <a:sym typeface="Arial"/>
              </a:defRPr>
            </a:lvl8pPr>
            <a:lvl9pPr indent="-228600" lvl="8" marL="4114800" marR="0" rtl="0" algn="l">
              <a:lnSpc>
                <a:spcPct val="100000"/>
              </a:lnSpc>
              <a:spcBef>
                <a:spcPts val="0"/>
              </a:spcBef>
              <a:spcAft>
                <a:spcPts val="0"/>
              </a:spcAft>
              <a:buClr>
                <a:srgbClr val="888888"/>
              </a:buClr>
              <a:buSzPts val="1000"/>
              <a:buFont typeface="Calibri"/>
              <a:buNone/>
              <a:defRPr b="0" i="0" sz="1000" u="none" cap="none" strike="noStrike">
                <a:solidFill>
                  <a:srgbClr val="000000"/>
                </a:solidFill>
                <a:latin typeface="Arial"/>
                <a:ea typeface="Arial"/>
                <a:cs typeface="Arial"/>
                <a:sym typeface="Arial"/>
              </a:defRPr>
            </a:lvl9pPr>
          </a:lstStyle>
          <a:p/>
        </p:txBody>
      </p:sp>
      <p:sp>
        <p:nvSpPr>
          <p:cNvPr id="20" name="Google Shape;20;p3"/>
          <p:cNvSpPr txBox="1"/>
          <p:nvPr>
            <p:ph idx="10" type="dt"/>
          </p:nvPr>
        </p:nvSpPr>
        <p:spPr>
          <a:xfrm>
            <a:off x="1097279" y="15255241"/>
            <a:ext cx="5120399" cy="876300"/>
          </a:xfrm>
          <a:prstGeom prst="rect">
            <a:avLst/>
          </a:prstGeom>
          <a:noFill/>
          <a:ln>
            <a:noFill/>
          </a:ln>
        </p:spPr>
        <p:txBody>
          <a:bodyPr anchorCtr="0" anchor="ctr" bIns="66025" lIns="66025" spcFirstLastPara="1" rIns="66025" wrap="square" tIns="66025">
            <a:noAutofit/>
          </a:bodyPr>
          <a:lstStyle>
            <a:lvl1pPr lvl="0" marR="0" rtl="0" algn="l">
              <a:lnSpc>
                <a:spcPct val="100000"/>
              </a:lnSpc>
              <a:spcBef>
                <a:spcPts val="0"/>
              </a:spcBef>
              <a:spcAft>
                <a:spcPts val="0"/>
              </a:spcAft>
              <a:buClr>
                <a:srgbClr val="000000"/>
              </a:buClr>
              <a:buSzPts val="1000"/>
              <a:buFont typeface="Arial"/>
              <a:buNone/>
              <a:defRPr b="0" i="0" sz="10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000"/>
              <a:buFont typeface="Arial"/>
              <a:buNone/>
              <a:defRPr b="0" i="0" sz="10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000"/>
              <a:buFont typeface="Arial"/>
              <a:buNone/>
              <a:defRPr b="0" i="0" sz="10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000"/>
              <a:buFont typeface="Arial"/>
              <a:buNone/>
              <a:defRPr b="0" i="0" sz="10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000"/>
              <a:buFont typeface="Arial"/>
              <a:buNone/>
              <a:defRPr b="0" i="0" sz="10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000"/>
              <a:buFont typeface="Arial"/>
              <a:buNone/>
              <a:defRPr b="0" i="0" sz="10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000"/>
              <a:buFont typeface="Arial"/>
              <a:buNone/>
              <a:defRPr b="0" i="0" sz="10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000"/>
              <a:buFont typeface="Arial"/>
              <a:buNone/>
              <a:defRPr b="0" i="0" sz="10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000"/>
              <a:buFont typeface="Arial"/>
              <a:buNone/>
              <a:defRPr b="0" i="0" sz="1000" u="none" cap="none" strike="noStrike">
                <a:solidFill>
                  <a:srgbClr val="000000"/>
                </a:solidFill>
                <a:latin typeface="Arial"/>
                <a:ea typeface="Arial"/>
                <a:cs typeface="Arial"/>
                <a:sym typeface="Arial"/>
              </a:defRPr>
            </a:lvl9pPr>
          </a:lstStyle>
          <a:p/>
        </p:txBody>
      </p:sp>
      <p:sp>
        <p:nvSpPr>
          <p:cNvPr id="21" name="Google Shape;21;p3"/>
          <p:cNvSpPr txBox="1"/>
          <p:nvPr>
            <p:ph idx="11" type="ftr"/>
          </p:nvPr>
        </p:nvSpPr>
        <p:spPr>
          <a:xfrm>
            <a:off x="7498079" y="15255241"/>
            <a:ext cx="6949200" cy="876300"/>
          </a:xfrm>
          <a:prstGeom prst="rect">
            <a:avLst/>
          </a:prstGeom>
          <a:noFill/>
          <a:ln>
            <a:noFill/>
          </a:ln>
        </p:spPr>
        <p:txBody>
          <a:bodyPr anchorCtr="0" anchor="ctr" bIns="66025" lIns="66025" spcFirstLastPara="1" rIns="66025" wrap="square" tIns="66025">
            <a:noAutofit/>
          </a:bodyPr>
          <a:lstStyle>
            <a:lvl1pPr lvl="0" marR="0" rtl="0" algn="ctr">
              <a:lnSpc>
                <a:spcPct val="100000"/>
              </a:lnSpc>
              <a:spcBef>
                <a:spcPts val="0"/>
              </a:spcBef>
              <a:spcAft>
                <a:spcPts val="0"/>
              </a:spcAft>
              <a:buClr>
                <a:srgbClr val="000000"/>
              </a:buClr>
              <a:buSzPts val="1000"/>
              <a:buFont typeface="Arial"/>
              <a:buNone/>
              <a:defRPr b="0" i="0" sz="10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000"/>
              <a:buFont typeface="Arial"/>
              <a:buNone/>
              <a:defRPr b="0" i="0" sz="10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000"/>
              <a:buFont typeface="Arial"/>
              <a:buNone/>
              <a:defRPr b="0" i="0" sz="10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000"/>
              <a:buFont typeface="Arial"/>
              <a:buNone/>
              <a:defRPr b="0" i="0" sz="10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000"/>
              <a:buFont typeface="Arial"/>
              <a:buNone/>
              <a:defRPr b="0" i="0" sz="10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000"/>
              <a:buFont typeface="Arial"/>
              <a:buNone/>
              <a:defRPr b="0" i="0" sz="10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000"/>
              <a:buFont typeface="Arial"/>
              <a:buNone/>
              <a:defRPr b="0" i="0" sz="10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000"/>
              <a:buFont typeface="Arial"/>
              <a:buNone/>
              <a:defRPr b="0" i="0" sz="10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000"/>
              <a:buFont typeface="Arial"/>
              <a:buNone/>
              <a:defRPr b="0" i="0" sz="1000" u="none" cap="none" strike="noStrike">
                <a:solidFill>
                  <a:srgbClr val="000000"/>
                </a:solidFill>
                <a:latin typeface="Arial"/>
                <a:ea typeface="Arial"/>
                <a:cs typeface="Arial"/>
                <a:sym typeface="Arial"/>
              </a:defRPr>
            </a:lvl9pPr>
          </a:lstStyle>
          <a:p/>
        </p:txBody>
      </p:sp>
      <p:sp>
        <p:nvSpPr>
          <p:cNvPr id="22" name="Google Shape;22;p3"/>
          <p:cNvSpPr txBox="1"/>
          <p:nvPr>
            <p:ph idx="12" type="sldNum"/>
          </p:nvPr>
        </p:nvSpPr>
        <p:spPr>
          <a:xfrm>
            <a:off x="15727680" y="15255241"/>
            <a:ext cx="5120399" cy="876300"/>
          </a:xfrm>
          <a:prstGeom prst="rect">
            <a:avLst/>
          </a:prstGeom>
          <a:noFill/>
          <a:ln>
            <a:noFill/>
          </a:ln>
        </p:spPr>
        <p:txBody>
          <a:bodyPr anchorCtr="0" anchor="ctr" bIns="79250" lIns="158500" spcFirstLastPara="1" rIns="158500" wrap="square" tIns="79250">
            <a:noAutofit/>
          </a:bodyPr>
          <a:lstStyle>
            <a:lvl1pPr indent="0" lvl="0" marL="0" marR="0" rtl="0" algn="r">
              <a:lnSpc>
                <a:spcPct val="100000"/>
              </a:lnSpc>
              <a:spcBef>
                <a:spcPts val="0"/>
              </a:spcBef>
              <a:spcAft>
                <a:spcPts val="0"/>
              </a:spcAft>
              <a:buClr>
                <a:srgbClr val="888888"/>
              </a:buClr>
              <a:buSzPts val="525"/>
              <a:buFont typeface="Calibri"/>
              <a:buNone/>
              <a:defRPr b="0" i="0" sz="2100" u="none" cap="none" strike="noStrike">
                <a:solidFill>
                  <a:srgbClr val="888888"/>
                </a:solidFill>
                <a:latin typeface="Calibri"/>
                <a:ea typeface="Calibri"/>
                <a:cs typeface="Calibri"/>
                <a:sym typeface="Calibri"/>
              </a:defRPr>
            </a:lvl1pPr>
            <a:lvl2pPr indent="0" lvl="1" marL="0" marR="0" rtl="0" algn="r">
              <a:lnSpc>
                <a:spcPct val="100000"/>
              </a:lnSpc>
              <a:spcBef>
                <a:spcPts val="0"/>
              </a:spcBef>
              <a:spcAft>
                <a:spcPts val="0"/>
              </a:spcAft>
              <a:buClr>
                <a:srgbClr val="888888"/>
              </a:buClr>
              <a:buSzPts val="525"/>
              <a:buFont typeface="Calibri"/>
              <a:buNone/>
              <a:defRPr b="0" i="0" sz="2100" u="none" cap="none" strike="noStrike">
                <a:solidFill>
                  <a:srgbClr val="888888"/>
                </a:solidFill>
                <a:latin typeface="Calibri"/>
                <a:ea typeface="Calibri"/>
                <a:cs typeface="Calibri"/>
                <a:sym typeface="Calibri"/>
              </a:defRPr>
            </a:lvl2pPr>
            <a:lvl3pPr indent="0" lvl="2" marL="0" marR="0" rtl="0" algn="r">
              <a:lnSpc>
                <a:spcPct val="100000"/>
              </a:lnSpc>
              <a:spcBef>
                <a:spcPts val="0"/>
              </a:spcBef>
              <a:spcAft>
                <a:spcPts val="0"/>
              </a:spcAft>
              <a:buClr>
                <a:srgbClr val="888888"/>
              </a:buClr>
              <a:buSzPts val="525"/>
              <a:buFont typeface="Calibri"/>
              <a:buNone/>
              <a:defRPr b="0" i="0" sz="2100" u="none" cap="none" strike="noStrike">
                <a:solidFill>
                  <a:srgbClr val="888888"/>
                </a:solidFill>
                <a:latin typeface="Calibri"/>
                <a:ea typeface="Calibri"/>
                <a:cs typeface="Calibri"/>
                <a:sym typeface="Calibri"/>
              </a:defRPr>
            </a:lvl3pPr>
            <a:lvl4pPr indent="0" lvl="3" marL="0" marR="0" rtl="0" algn="r">
              <a:lnSpc>
                <a:spcPct val="100000"/>
              </a:lnSpc>
              <a:spcBef>
                <a:spcPts val="0"/>
              </a:spcBef>
              <a:spcAft>
                <a:spcPts val="0"/>
              </a:spcAft>
              <a:buClr>
                <a:srgbClr val="888888"/>
              </a:buClr>
              <a:buSzPts val="525"/>
              <a:buFont typeface="Calibri"/>
              <a:buNone/>
              <a:defRPr b="0" i="0" sz="2100" u="none" cap="none" strike="noStrike">
                <a:solidFill>
                  <a:srgbClr val="888888"/>
                </a:solidFill>
                <a:latin typeface="Calibri"/>
                <a:ea typeface="Calibri"/>
                <a:cs typeface="Calibri"/>
                <a:sym typeface="Calibri"/>
              </a:defRPr>
            </a:lvl4pPr>
            <a:lvl5pPr indent="0" lvl="4" marL="0" marR="0" rtl="0" algn="r">
              <a:lnSpc>
                <a:spcPct val="100000"/>
              </a:lnSpc>
              <a:spcBef>
                <a:spcPts val="0"/>
              </a:spcBef>
              <a:spcAft>
                <a:spcPts val="0"/>
              </a:spcAft>
              <a:buClr>
                <a:srgbClr val="888888"/>
              </a:buClr>
              <a:buSzPts val="525"/>
              <a:buFont typeface="Calibri"/>
              <a:buNone/>
              <a:defRPr b="0" i="0" sz="2100" u="none" cap="none" strike="noStrike">
                <a:solidFill>
                  <a:srgbClr val="888888"/>
                </a:solidFill>
                <a:latin typeface="Calibri"/>
                <a:ea typeface="Calibri"/>
                <a:cs typeface="Calibri"/>
                <a:sym typeface="Calibri"/>
              </a:defRPr>
            </a:lvl5pPr>
            <a:lvl6pPr indent="0" lvl="5" marL="0" marR="0" rtl="0" algn="r">
              <a:lnSpc>
                <a:spcPct val="100000"/>
              </a:lnSpc>
              <a:spcBef>
                <a:spcPts val="0"/>
              </a:spcBef>
              <a:spcAft>
                <a:spcPts val="0"/>
              </a:spcAft>
              <a:buClr>
                <a:srgbClr val="888888"/>
              </a:buClr>
              <a:buSzPts val="525"/>
              <a:buFont typeface="Calibri"/>
              <a:buNone/>
              <a:defRPr b="0" i="0" sz="2100" u="none" cap="none" strike="noStrike">
                <a:solidFill>
                  <a:srgbClr val="888888"/>
                </a:solidFill>
                <a:latin typeface="Calibri"/>
                <a:ea typeface="Calibri"/>
                <a:cs typeface="Calibri"/>
                <a:sym typeface="Calibri"/>
              </a:defRPr>
            </a:lvl6pPr>
            <a:lvl7pPr indent="0" lvl="6" marL="0" marR="0" rtl="0" algn="r">
              <a:lnSpc>
                <a:spcPct val="100000"/>
              </a:lnSpc>
              <a:spcBef>
                <a:spcPts val="0"/>
              </a:spcBef>
              <a:spcAft>
                <a:spcPts val="0"/>
              </a:spcAft>
              <a:buClr>
                <a:srgbClr val="888888"/>
              </a:buClr>
              <a:buSzPts val="525"/>
              <a:buFont typeface="Calibri"/>
              <a:buNone/>
              <a:defRPr b="0" i="0" sz="2100" u="none" cap="none" strike="noStrike">
                <a:solidFill>
                  <a:srgbClr val="888888"/>
                </a:solidFill>
                <a:latin typeface="Calibri"/>
                <a:ea typeface="Calibri"/>
                <a:cs typeface="Calibri"/>
                <a:sym typeface="Calibri"/>
              </a:defRPr>
            </a:lvl7pPr>
            <a:lvl8pPr indent="0" lvl="7" marL="0" marR="0" rtl="0" algn="r">
              <a:lnSpc>
                <a:spcPct val="100000"/>
              </a:lnSpc>
              <a:spcBef>
                <a:spcPts val="0"/>
              </a:spcBef>
              <a:spcAft>
                <a:spcPts val="0"/>
              </a:spcAft>
              <a:buClr>
                <a:srgbClr val="888888"/>
              </a:buClr>
              <a:buSzPts val="525"/>
              <a:buFont typeface="Calibri"/>
              <a:buNone/>
              <a:defRPr b="0" i="0" sz="2100" u="none" cap="none" strike="noStrike">
                <a:solidFill>
                  <a:srgbClr val="888888"/>
                </a:solidFill>
                <a:latin typeface="Calibri"/>
                <a:ea typeface="Calibri"/>
                <a:cs typeface="Calibri"/>
                <a:sym typeface="Calibri"/>
              </a:defRPr>
            </a:lvl8pPr>
            <a:lvl9pPr indent="0" lvl="8" marL="0" marR="0" rtl="0" algn="r">
              <a:lnSpc>
                <a:spcPct val="100000"/>
              </a:lnSpc>
              <a:spcBef>
                <a:spcPts val="0"/>
              </a:spcBef>
              <a:spcAft>
                <a:spcPts val="0"/>
              </a:spcAft>
              <a:buClr>
                <a:srgbClr val="888888"/>
              </a:buClr>
              <a:buSzPts val="525"/>
              <a:buFont typeface="Calibri"/>
              <a:buNone/>
              <a:defRPr b="0" i="0" sz="21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Comparison" type="twoTxTwoObj">
  <p:cSld name="TWO_OBJECTS_WITH_TEXT">
    <p:spTree>
      <p:nvGrpSpPr>
        <p:cNvPr id="23" name="Shape 23"/>
        <p:cNvGrpSpPr/>
        <p:nvPr/>
      </p:nvGrpSpPr>
      <p:grpSpPr>
        <a:xfrm>
          <a:off x="0" y="0"/>
          <a:ext cx="0" cy="0"/>
          <a:chOff x="0" y="0"/>
          <a:chExt cx="0" cy="0"/>
        </a:xfrm>
      </p:grpSpPr>
      <p:sp>
        <p:nvSpPr>
          <p:cNvPr id="24" name="Google Shape;24;p4"/>
          <p:cNvSpPr txBox="1"/>
          <p:nvPr>
            <p:ph type="title"/>
          </p:nvPr>
        </p:nvSpPr>
        <p:spPr>
          <a:xfrm>
            <a:off x="1097279" y="659131"/>
            <a:ext cx="19750800" cy="2743199"/>
          </a:xfrm>
          <a:prstGeom prst="rect">
            <a:avLst/>
          </a:prstGeom>
          <a:noFill/>
          <a:ln>
            <a:noFill/>
          </a:ln>
        </p:spPr>
        <p:txBody>
          <a:bodyPr anchorCtr="0" anchor="ctr" bIns="66025" lIns="66025" spcFirstLastPara="1" rIns="66025" wrap="square" tIns="66025">
            <a:noAutofit/>
          </a:bodyPr>
          <a:lstStyle>
            <a:lvl1pPr lvl="0" marR="0" rtl="0" algn="ctr">
              <a:lnSpc>
                <a:spcPct val="100000"/>
              </a:lnSpc>
              <a:spcBef>
                <a:spcPts val="0"/>
              </a:spcBef>
              <a:spcAft>
                <a:spcPts val="0"/>
              </a:spcAft>
              <a:buClr>
                <a:schemeClr val="dk1"/>
              </a:buClr>
              <a:buSzPts val="1000"/>
              <a:buFont typeface="Calibri"/>
              <a:buNone/>
              <a:defRPr b="0" i="0" sz="10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000"/>
              <a:buFont typeface="Arial"/>
              <a:buNone/>
              <a:defRPr b="0" i="0" sz="1000" u="none" cap="none" strike="noStrike">
                <a:solidFill>
                  <a:srgbClr val="000000"/>
                </a:solidFill>
                <a:latin typeface="Arial"/>
                <a:ea typeface="Arial"/>
                <a:cs typeface="Arial"/>
                <a:sym typeface="Arial"/>
              </a:defRPr>
            </a:lvl2pPr>
            <a:lvl3pPr lvl="2" marR="0" rtl="0" algn="l">
              <a:spcBef>
                <a:spcPts val="0"/>
              </a:spcBef>
              <a:spcAft>
                <a:spcPts val="0"/>
              </a:spcAft>
              <a:buSzPts val="1400"/>
              <a:buNone/>
              <a:defRPr sz="1000"/>
            </a:lvl3pPr>
            <a:lvl4pPr lvl="3" marR="0" rtl="0" algn="l">
              <a:spcBef>
                <a:spcPts val="0"/>
              </a:spcBef>
              <a:spcAft>
                <a:spcPts val="0"/>
              </a:spcAft>
              <a:buSzPts val="1400"/>
              <a:buNone/>
              <a:defRPr sz="1000"/>
            </a:lvl4pPr>
            <a:lvl5pPr lvl="4" marR="0" rtl="0" algn="l">
              <a:spcBef>
                <a:spcPts val="0"/>
              </a:spcBef>
              <a:spcAft>
                <a:spcPts val="0"/>
              </a:spcAft>
              <a:buSzPts val="1400"/>
              <a:buNone/>
              <a:defRPr sz="1000"/>
            </a:lvl5pPr>
            <a:lvl6pPr lvl="5" marR="0" rtl="0" algn="l">
              <a:spcBef>
                <a:spcPts val="0"/>
              </a:spcBef>
              <a:spcAft>
                <a:spcPts val="0"/>
              </a:spcAft>
              <a:buSzPts val="1400"/>
              <a:buNone/>
              <a:defRPr sz="1000"/>
            </a:lvl6pPr>
            <a:lvl7pPr lvl="6" marR="0" rtl="0" algn="l">
              <a:spcBef>
                <a:spcPts val="0"/>
              </a:spcBef>
              <a:spcAft>
                <a:spcPts val="0"/>
              </a:spcAft>
              <a:buSzPts val="1400"/>
              <a:buNone/>
              <a:defRPr sz="1000"/>
            </a:lvl7pPr>
            <a:lvl8pPr lvl="7" marR="0" rtl="0" algn="l">
              <a:spcBef>
                <a:spcPts val="0"/>
              </a:spcBef>
              <a:spcAft>
                <a:spcPts val="0"/>
              </a:spcAft>
              <a:buSzPts val="1400"/>
              <a:buNone/>
              <a:defRPr sz="1000"/>
            </a:lvl8pPr>
            <a:lvl9pPr lvl="8" marR="0" rtl="0" algn="l">
              <a:spcBef>
                <a:spcPts val="0"/>
              </a:spcBef>
              <a:spcAft>
                <a:spcPts val="0"/>
              </a:spcAft>
              <a:buSzPts val="1400"/>
              <a:buNone/>
              <a:defRPr sz="1000"/>
            </a:lvl9pPr>
          </a:lstStyle>
          <a:p/>
        </p:txBody>
      </p:sp>
      <p:sp>
        <p:nvSpPr>
          <p:cNvPr id="25" name="Google Shape;25;p4"/>
          <p:cNvSpPr txBox="1"/>
          <p:nvPr>
            <p:ph idx="1" type="body"/>
          </p:nvPr>
        </p:nvSpPr>
        <p:spPr>
          <a:xfrm>
            <a:off x="1097279" y="3684271"/>
            <a:ext cx="9696300" cy="1535399"/>
          </a:xfrm>
          <a:prstGeom prst="rect">
            <a:avLst/>
          </a:prstGeom>
          <a:noFill/>
          <a:ln>
            <a:noFill/>
          </a:ln>
        </p:spPr>
        <p:txBody>
          <a:bodyPr anchorCtr="0" anchor="b" bIns="66025" lIns="66025" spcFirstLastPara="1" rIns="66025" wrap="square" tIns="66025">
            <a:noAutofit/>
          </a:bodyPr>
          <a:lstStyle>
            <a:lvl1pPr indent="-228600" lvl="0" marL="457200" marR="0" rtl="0" algn="l">
              <a:lnSpc>
                <a:spcPct val="100000"/>
              </a:lnSpc>
              <a:spcBef>
                <a:spcPts val="0"/>
              </a:spcBef>
              <a:spcAft>
                <a:spcPts val="0"/>
              </a:spcAft>
              <a:buClr>
                <a:schemeClr val="dk1"/>
              </a:buClr>
              <a:buSzPts val="1000"/>
              <a:buFont typeface="Calibri"/>
              <a:buNone/>
              <a:defRPr b="0" i="0" sz="1000" u="none" cap="none" strike="noStrike">
                <a:solidFill>
                  <a:srgbClr val="000000"/>
                </a:solidFill>
                <a:latin typeface="Arial"/>
                <a:ea typeface="Arial"/>
                <a:cs typeface="Arial"/>
                <a:sym typeface="Arial"/>
              </a:defRPr>
            </a:lvl1pPr>
            <a:lvl2pPr indent="-228600" lvl="1" marL="914400" marR="0" rtl="0" algn="l">
              <a:lnSpc>
                <a:spcPct val="100000"/>
              </a:lnSpc>
              <a:spcBef>
                <a:spcPts val="0"/>
              </a:spcBef>
              <a:spcAft>
                <a:spcPts val="0"/>
              </a:spcAft>
              <a:buClr>
                <a:schemeClr val="dk1"/>
              </a:buClr>
              <a:buSzPts val="1000"/>
              <a:buFont typeface="Calibri"/>
              <a:buNone/>
              <a:defRPr b="0" i="0" sz="1000" u="none" cap="none" strike="noStrike">
                <a:solidFill>
                  <a:srgbClr val="000000"/>
                </a:solidFill>
                <a:latin typeface="Arial"/>
                <a:ea typeface="Arial"/>
                <a:cs typeface="Arial"/>
                <a:sym typeface="Arial"/>
              </a:defRPr>
            </a:lvl2pPr>
            <a:lvl3pPr indent="-228600" lvl="2" marL="1371600" marR="0" rtl="0" algn="l">
              <a:lnSpc>
                <a:spcPct val="100000"/>
              </a:lnSpc>
              <a:spcBef>
                <a:spcPts val="0"/>
              </a:spcBef>
              <a:spcAft>
                <a:spcPts val="0"/>
              </a:spcAft>
              <a:buClr>
                <a:schemeClr val="dk1"/>
              </a:buClr>
              <a:buSzPts val="1000"/>
              <a:buFont typeface="Calibri"/>
              <a:buNone/>
              <a:defRPr b="0" i="0" sz="1000" u="none" cap="none" strike="noStrike">
                <a:solidFill>
                  <a:srgbClr val="000000"/>
                </a:solidFill>
                <a:latin typeface="Arial"/>
                <a:ea typeface="Arial"/>
                <a:cs typeface="Arial"/>
                <a:sym typeface="Arial"/>
              </a:defRPr>
            </a:lvl3pPr>
            <a:lvl4pPr indent="-228600" lvl="3" marL="1828800" marR="0" rtl="0" algn="l">
              <a:lnSpc>
                <a:spcPct val="100000"/>
              </a:lnSpc>
              <a:spcBef>
                <a:spcPts val="0"/>
              </a:spcBef>
              <a:spcAft>
                <a:spcPts val="0"/>
              </a:spcAft>
              <a:buClr>
                <a:schemeClr val="dk1"/>
              </a:buClr>
              <a:buSzPts val="1000"/>
              <a:buFont typeface="Calibri"/>
              <a:buNone/>
              <a:defRPr b="0" i="0" sz="1000" u="none" cap="none" strike="noStrike">
                <a:solidFill>
                  <a:srgbClr val="000000"/>
                </a:solidFill>
                <a:latin typeface="Arial"/>
                <a:ea typeface="Arial"/>
                <a:cs typeface="Arial"/>
                <a:sym typeface="Arial"/>
              </a:defRPr>
            </a:lvl4pPr>
            <a:lvl5pPr indent="-228600" lvl="4" marL="2286000" marR="0" rtl="0" algn="l">
              <a:lnSpc>
                <a:spcPct val="100000"/>
              </a:lnSpc>
              <a:spcBef>
                <a:spcPts val="0"/>
              </a:spcBef>
              <a:spcAft>
                <a:spcPts val="0"/>
              </a:spcAft>
              <a:buClr>
                <a:schemeClr val="dk1"/>
              </a:buClr>
              <a:buSzPts val="1000"/>
              <a:buFont typeface="Calibri"/>
              <a:buNone/>
              <a:defRPr b="0" i="0" sz="1000" u="none" cap="none" strike="noStrike">
                <a:solidFill>
                  <a:srgbClr val="000000"/>
                </a:solidFill>
                <a:latin typeface="Arial"/>
                <a:ea typeface="Arial"/>
                <a:cs typeface="Arial"/>
                <a:sym typeface="Arial"/>
              </a:defRPr>
            </a:lvl5pPr>
            <a:lvl6pPr indent="-228600" lvl="5" marL="2743200" marR="0" rtl="0" algn="l">
              <a:lnSpc>
                <a:spcPct val="100000"/>
              </a:lnSpc>
              <a:spcBef>
                <a:spcPts val="0"/>
              </a:spcBef>
              <a:spcAft>
                <a:spcPts val="0"/>
              </a:spcAft>
              <a:buClr>
                <a:schemeClr val="dk1"/>
              </a:buClr>
              <a:buSzPts val="1000"/>
              <a:buFont typeface="Calibri"/>
              <a:buNone/>
              <a:defRPr b="0" i="0" sz="1000" u="none" cap="none" strike="noStrike">
                <a:solidFill>
                  <a:srgbClr val="000000"/>
                </a:solidFill>
                <a:latin typeface="Arial"/>
                <a:ea typeface="Arial"/>
                <a:cs typeface="Arial"/>
                <a:sym typeface="Arial"/>
              </a:defRPr>
            </a:lvl6pPr>
            <a:lvl7pPr indent="-228600" lvl="6" marL="3200400" marR="0" rtl="0" algn="l">
              <a:lnSpc>
                <a:spcPct val="100000"/>
              </a:lnSpc>
              <a:spcBef>
                <a:spcPts val="0"/>
              </a:spcBef>
              <a:spcAft>
                <a:spcPts val="0"/>
              </a:spcAft>
              <a:buClr>
                <a:schemeClr val="dk1"/>
              </a:buClr>
              <a:buSzPts val="1000"/>
              <a:buFont typeface="Calibri"/>
              <a:buNone/>
              <a:defRPr b="0" i="0" sz="1000" u="none" cap="none" strike="noStrike">
                <a:solidFill>
                  <a:srgbClr val="000000"/>
                </a:solidFill>
                <a:latin typeface="Arial"/>
                <a:ea typeface="Arial"/>
                <a:cs typeface="Arial"/>
                <a:sym typeface="Arial"/>
              </a:defRPr>
            </a:lvl7pPr>
            <a:lvl8pPr indent="-228600" lvl="7" marL="3657600" marR="0" rtl="0" algn="l">
              <a:lnSpc>
                <a:spcPct val="100000"/>
              </a:lnSpc>
              <a:spcBef>
                <a:spcPts val="0"/>
              </a:spcBef>
              <a:spcAft>
                <a:spcPts val="0"/>
              </a:spcAft>
              <a:buClr>
                <a:schemeClr val="dk1"/>
              </a:buClr>
              <a:buSzPts val="1000"/>
              <a:buFont typeface="Calibri"/>
              <a:buNone/>
              <a:defRPr b="0" i="0" sz="1000" u="none" cap="none" strike="noStrike">
                <a:solidFill>
                  <a:srgbClr val="000000"/>
                </a:solidFill>
                <a:latin typeface="Arial"/>
                <a:ea typeface="Arial"/>
                <a:cs typeface="Arial"/>
                <a:sym typeface="Arial"/>
              </a:defRPr>
            </a:lvl8pPr>
            <a:lvl9pPr indent="-228600" lvl="8" marL="4114800" marR="0" rtl="0" algn="l">
              <a:lnSpc>
                <a:spcPct val="100000"/>
              </a:lnSpc>
              <a:spcBef>
                <a:spcPts val="0"/>
              </a:spcBef>
              <a:spcAft>
                <a:spcPts val="0"/>
              </a:spcAft>
              <a:buClr>
                <a:schemeClr val="dk1"/>
              </a:buClr>
              <a:buSzPts val="1000"/>
              <a:buFont typeface="Calibri"/>
              <a:buNone/>
              <a:defRPr b="0" i="0" sz="1000" u="none" cap="none" strike="noStrike">
                <a:solidFill>
                  <a:srgbClr val="000000"/>
                </a:solidFill>
                <a:latin typeface="Arial"/>
                <a:ea typeface="Arial"/>
                <a:cs typeface="Arial"/>
                <a:sym typeface="Arial"/>
              </a:defRPr>
            </a:lvl9pPr>
          </a:lstStyle>
          <a:p/>
        </p:txBody>
      </p:sp>
      <p:sp>
        <p:nvSpPr>
          <p:cNvPr id="26" name="Google Shape;26;p4"/>
          <p:cNvSpPr txBox="1"/>
          <p:nvPr>
            <p:ph idx="2" type="body"/>
          </p:nvPr>
        </p:nvSpPr>
        <p:spPr>
          <a:xfrm>
            <a:off x="1097279" y="5219700"/>
            <a:ext cx="9696300" cy="9483000"/>
          </a:xfrm>
          <a:prstGeom prst="rect">
            <a:avLst/>
          </a:prstGeom>
          <a:noFill/>
          <a:ln>
            <a:noFill/>
          </a:ln>
        </p:spPr>
        <p:txBody>
          <a:bodyPr anchorCtr="0" anchor="t" bIns="66025" lIns="66025" spcFirstLastPara="1" rIns="66025" wrap="square" tIns="66025">
            <a:noAutofit/>
          </a:bodyPr>
          <a:lstStyle>
            <a:lvl1pPr indent="-292100" lvl="0" marL="457200" marR="0" rtl="0" algn="l">
              <a:lnSpc>
                <a:spcPct val="100000"/>
              </a:lnSpc>
              <a:spcBef>
                <a:spcPts val="0"/>
              </a:spcBef>
              <a:spcAft>
                <a:spcPts val="0"/>
              </a:spcAft>
              <a:buClr>
                <a:schemeClr val="dk1"/>
              </a:buClr>
              <a:buSzPts val="1000"/>
              <a:buFont typeface="Arial"/>
              <a:buChar char="•"/>
              <a:defRPr b="0" i="0" sz="1000" u="none" cap="none" strike="noStrike">
                <a:solidFill>
                  <a:srgbClr val="000000"/>
                </a:solidFill>
                <a:latin typeface="Arial"/>
                <a:ea typeface="Arial"/>
                <a:cs typeface="Arial"/>
                <a:sym typeface="Arial"/>
              </a:defRPr>
            </a:lvl1pPr>
            <a:lvl2pPr indent="-292100" lvl="1" marL="914400" marR="0" rtl="0" algn="l">
              <a:lnSpc>
                <a:spcPct val="100000"/>
              </a:lnSpc>
              <a:spcBef>
                <a:spcPts val="0"/>
              </a:spcBef>
              <a:spcAft>
                <a:spcPts val="0"/>
              </a:spcAft>
              <a:buClr>
                <a:schemeClr val="dk1"/>
              </a:buClr>
              <a:buSzPts val="1000"/>
              <a:buFont typeface="Arial"/>
              <a:buChar char="–"/>
              <a:defRPr b="0" i="0" sz="1000" u="none" cap="none" strike="noStrike">
                <a:solidFill>
                  <a:srgbClr val="000000"/>
                </a:solidFill>
                <a:latin typeface="Arial"/>
                <a:ea typeface="Arial"/>
                <a:cs typeface="Arial"/>
                <a:sym typeface="Arial"/>
              </a:defRPr>
            </a:lvl2pPr>
            <a:lvl3pPr indent="-292100" lvl="2" marL="1371600" marR="0" rtl="0" algn="l">
              <a:lnSpc>
                <a:spcPct val="100000"/>
              </a:lnSpc>
              <a:spcBef>
                <a:spcPts val="0"/>
              </a:spcBef>
              <a:spcAft>
                <a:spcPts val="0"/>
              </a:spcAft>
              <a:buClr>
                <a:schemeClr val="dk1"/>
              </a:buClr>
              <a:buSzPts val="1000"/>
              <a:buFont typeface="Arial"/>
              <a:buChar char="•"/>
              <a:defRPr b="0" i="0" sz="1000" u="none" cap="none" strike="noStrike">
                <a:solidFill>
                  <a:srgbClr val="000000"/>
                </a:solidFill>
                <a:latin typeface="Arial"/>
                <a:ea typeface="Arial"/>
                <a:cs typeface="Arial"/>
                <a:sym typeface="Arial"/>
              </a:defRPr>
            </a:lvl3pPr>
            <a:lvl4pPr indent="-292100" lvl="3" marL="1828800" marR="0" rtl="0" algn="l">
              <a:lnSpc>
                <a:spcPct val="100000"/>
              </a:lnSpc>
              <a:spcBef>
                <a:spcPts val="0"/>
              </a:spcBef>
              <a:spcAft>
                <a:spcPts val="0"/>
              </a:spcAft>
              <a:buClr>
                <a:schemeClr val="dk1"/>
              </a:buClr>
              <a:buSzPts val="1000"/>
              <a:buFont typeface="Arial"/>
              <a:buChar char="–"/>
              <a:defRPr b="0" i="0" sz="1000" u="none" cap="none" strike="noStrike">
                <a:solidFill>
                  <a:srgbClr val="000000"/>
                </a:solidFill>
                <a:latin typeface="Arial"/>
                <a:ea typeface="Arial"/>
                <a:cs typeface="Arial"/>
                <a:sym typeface="Arial"/>
              </a:defRPr>
            </a:lvl4pPr>
            <a:lvl5pPr indent="-292100" lvl="4" marL="2286000" marR="0" rtl="0" algn="l">
              <a:lnSpc>
                <a:spcPct val="100000"/>
              </a:lnSpc>
              <a:spcBef>
                <a:spcPts val="0"/>
              </a:spcBef>
              <a:spcAft>
                <a:spcPts val="0"/>
              </a:spcAft>
              <a:buClr>
                <a:schemeClr val="dk1"/>
              </a:buClr>
              <a:buSzPts val="1000"/>
              <a:buFont typeface="Arial"/>
              <a:buChar char="»"/>
              <a:defRPr b="0" i="0" sz="1000" u="none" cap="none" strike="noStrike">
                <a:solidFill>
                  <a:srgbClr val="000000"/>
                </a:solidFill>
                <a:latin typeface="Arial"/>
                <a:ea typeface="Arial"/>
                <a:cs typeface="Arial"/>
                <a:sym typeface="Arial"/>
              </a:defRPr>
            </a:lvl5pPr>
            <a:lvl6pPr indent="-292100" lvl="5" marL="2743200" marR="0" rtl="0" algn="l">
              <a:lnSpc>
                <a:spcPct val="100000"/>
              </a:lnSpc>
              <a:spcBef>
                <a:spcPts val="0"/>
              </a:spcBef>
              <a:spcAft>
                <a:spcPts val="0"/>
              </a:spcAft>
              <a:buClr>
                <a:schemeClr val="dk1"/>
              </a:buClr>
              <a:buSzPts val="1000"/>
              <a:buFont typeface="Arial"/>
              <a:buChar char="•"/>
              <a:defRPr b="0" i="0" sz="1000" u="none" cap="none" strike="noStrike">
                <a:solidFill>
                  <a:srgbClr val="000000"/>
                </a:solidFill>
                <a:latin typeface="Arial"/>
                <a:ea typeface="Arial"/>
                <a:cs typeface="Arial"/>
                <a:sym typeface="Arial"/>
              </a:defRPr>
            </a:lvl6pPr>
            <a:lvl7pPr indent="-292100" lvl="6" marL="3200400" marR="0" rtl="0" algn="l">
              <a:lnSpc>
                <a:spcPct val="100000"/>
              </a:lnSpc>
              <a:spcBef>
                <a:spcPts val="0"/>
              </a:spcBef>
              <a:spcAft>
                <a:spcPts val="0"/>
              </a:spcAft>
              <a:buClr>
                <a:schemeClr val="dk1"/>
              </a:buClr>
              <a:buSzPts val="1000"/>
              <a:buFont typeface="Arial"/>
              <a:buChar char="•"/>
              <a:defRPr b="0" i="0" sz="1000" u="none" cap="none" strike="noStrike">
                <a:solidFill>
                  <a:srgbClr val="000000"/>
                </a:solidFill>
                <a:latin typeface="Arial"/>
                <a:ea typeface="Arial"/>
                <a:cs typeface="Arial"/>
                <a:sym typeface="Arial"/>
              </a:defRPr>
            </a:lvl7pPr>
            <a:lvl8pPr indent="-292100" lvl="7" marL="3657600" marR="0" rtl="0" algn="l">
              <a:lnSpc>
                <a:spcPct val="100000"/>
              </a:lnSpc>
              <a:spcBef>
                <a:spcPts val="0"/>
              </a:spcBef>
              <a:spcAft>
                <a:spcPts val="0"/>
              </a:spcAft>
              <a:buClr>
                <a:schemeClr val="dk1"/>
              </a:buClr>
              <a:buSzPts val="1000"/>
              <a:buFont typeface="Arial"/>
              <a:buChar char="•"/>
              <a:defRPr b="0" i="0" sz="1000" u="none" cap="none" strike="noStrike">
                <a:solidFill>
                  <a:srgbClr val="000000"/>
                </a:solidFill>
                <a:latin typeface="Arial"/>
                <a:ea typeface="Arial"/>
                <a:cs typeface="Arial"/>
                <a:sym typeface="Arial"/>
              </a:defRPr>
            </a:lvl8pPr>
            <a:lvl9pPr indent="-292100" lvl="8" marL="4114800" marR="0" rtl="0" algn="l">
              <a:lnSpc>
                <a:spcPct val="100000"/>
              </a:lnSpc>
              <a:spcBef>
                <a:spcPts val="0"/>
              </a:spcBef>
              <a:spcAft>
                <a:spcPts val="0"/>
              </a:spcAft>
              <a:buClr>
                <a:schemeClr val="dk1"/>
              </a:buClr>
              <a:buSzPts val="1000"/>
              <a:buFont typeface="Arial"/>
              <a:buChar char="•"/>
              <a:defRPr b="0" i="0" sz="1000" u="none" cap="none" strike="noStrike">
                <a:solidFill>
                  <a:srgbClr val="000000"/>
                </a:solidFill>
                <a:latin typeface="Arial"/>
                <a:ea typeface="Arial"/>
                <a:cs typeface="Arial"/>
                <a:sym typeface="Arial"/>
              </a:defRPr>
            </a:lvl9pPr>
          </a:lstStyle>
          <a:p/>
        </p:txBody>
      </p:sp>
      <p:sp>
        <p:nvSpPr>
          <p:cNvPr id="27" name="Google Shape;27;p4"/>
          <p:cNvSpPr txBox="1"/>
          <p:nvPr>
            <p:ph idx="3" type="body"/>
          </p:nvPr>
        </p:nvSpPr>
        <p:spPr>
          <a:xfrm>
            <a:off x="11148060" y="3684271"/>
            <a:ext cx="9700500" cy="1535399"/>
          </a:xfrm>
          <a:prstGeom prst="rect">
            <a:avLst/>
          </a:prstGeom>
          <a:noFill/>
          <a:ln>
            <a:noFill/>
          </a:ln>
        </p:spPr>
        <p:txBody>
          <a:bodyPr anchorCtr="0" anchor="b" bIns="66025" lIns="66025" spcFirstLastPara="1" rIns="66025" wrap="square" tIns="66025">
            <a:noAutofit/>
          </a:bodyPr>
          <a:lstStyle>
            <a:lvl1pPr indent="-228600" lvl="0" marL="457200" marR="0" rtl="0" algn="l">
              <a:lnSpc>
                <a:spcPct val="100000"/>
              </a:lnSpc>
              <a:spcBef>
                <a:spcPts val="0"/>
              </a:spcBef>
              <a:spcAft>
                <a:spcPts val="0"/>
              </a:spcAft>
              <a:buClr>
                <a:schemeClr val="dk1"/>
              </a:buClr>
              <a:buSzPts val="1000"/>
              <a:buFont typeface="Calibri"/>
              <a:buNone/>
              <a:defRPr b="0" i="0" sz="1000" u="none" cap="none" strike="noStrike">
                <a:solidFill>
                  <a:srgbClr val="000000"/>
                </a:solidFill>
                <a:latin typeface="Arial"/>
                <a:ea typeface="Arial"/>
                <a:cs typeface="Arial"/>
                <a:sym typeface="Arial"/>
              </a:defRPr>
            </a:lvl1pPr>
            <a:lvl2pPr indent="-228600" lvl="1" marL="914400" marR="0" rtl="0" algn="l">
              <a:lnSpc>
                <a:spcPct val="100000"/>
              </a:lnSpc>
              <a:spcBef>
                <a:spcPts val="0"/>
              </a:spcBef>
              <a:spcAft>
                <a:spcPts val="0"/>
              </a:spcAft>
              <a:buClr>
                <a:schemeClr val="dk1"/>
              </a:buClr>
              <a:buSzPts val="1000"/>
              <a:buFont typeface="Calibri"/>
              <a:buNone/>
              <a:defRPr b="0" i="0" sz="1000" u="none" cap="none" strike="noStrike">
                <a:solidFill>
                  <a:srgbClr val="000000"/>
                </a:solidFill>
                <a:latin typeface="Arial"/>
                <a:ea typeface="Arial"/>
                <a:cs typeface="Arial"/>
                <a:sym typeface="Arial"/>
              </a:defRPr>
            </a:lvl2pPr>
            <a:lvl3pPr indent="-228600" lvl="2" marL="1371600" marR="0" rtl="0" algn="l">
              <a:lnSpc>
                <a:spcPct val="100000"/>
              </a:lnSpc>
              <a:spcBef>
                <a:spcPts val="0"/>
              </a:spcBef>
              <a:spcAft>
                <a:spcPts val="0"/>
              </a:spcAft>
              <a:buClr>
                <a:schemeClr val="dk1"/>
              </a:buClr>
              <a:buSzPts val="1000"/>
              <a:buFont typeface="Calibri"/>
              <a:buNone/>
              <a:defRPr b="0" i="0" sz="1000" u="none" cap="none" strike="noStrike">
                <a:solidFill>
                  <a:srgbClr val="000000"/>
                </a:solidFill>
                <a:latin typeface="Arial"/>
                <a:ea typeface="Arial"/>
                <a:cs typeface="Arial"/>
                <a:sym typeface="Arial"/>
              </a:defRPr>
            </a:lvl3pPr>
            <a:lvl4pPr indent="-228600" lvl="3" marL="1828800" marR="0" rtl="0" algn="l">
              <a:lnSpc>
                <a:spcPct val="100000"/>
              </a:lnSpc>
              <a:spcBef>
                <a:spcPts val="0"/>
              </a:spcBef>
              <a:spcAft>
                <a:spcPts val="0"/>
              </a:spcAft>
              <a:buClr>
                <a:schemeClr val="dk1"/>
              </a:buClr>
              <a:buSzPts val="1000"/>
              <a:buFont typeface="Calibri"/>
              <a:buNone/>
              <a:defRPr b="0" i="0" sz="1000" u="none" cap="none" strike="noStrike">
                <a:solidFill>
                  <a:srgbClr val="000000"/>
                </a:solidFill>
                <a:latin typeface="Arial"/>
                <a:ea typeface="Arial"/>
                <a:cs typeface="Arial"/>
                <a:sym typeface="Arial"/>
              </a:defRPr>
            </a:lvl4pPr>
            <a:lvl5pPr indent="-228600" lvl="4" marL="2286000" marR="0" rtl="0" algn="l">
              <a:lnSpc>
                <a:spcPct val="100000"/>
              </a:lnSpc>
              <a:spcBef>
                <a:spcPts val="0"/>
              </a:spcBef>
              <a:spcAft>
                <a:spcPts val="0"/>
              </a:spcAft>
              <a:buClr>
                <a:schemeClr val="dk1"/>
              </a:buClr>
              <a:buSzPts val="1000"/>
              <a:buFont typeface="Calibri"/>
              <a:buNone/>
              <a:defRPr b="0" i="0" sz="1000" u="none" cap="none" strike="noStrike">
                <a:solidFill>
                  <a:srgbClr val="000000"/>
                </a:solidFill>
                <a:latin typeface="Arial"/>
                <a:ea typeface="Arial"/>
                <a:cs typeface="Arial"/>
                <a:sym typeface="Arial"/>
              </a:defRPr>
            </a:lvl5pPr>
            <a:lvl6pPr indent="-228600" lvl="5" marL="2743200" marR="0" rtl="0" algn="l">
              <a:lnSpc>
                <a:spcPct val="100000"/>
              </a:lnSpc>
              <a:spcBef>
                <a:spcPts val="0"/>
              </a:spcBef>
              <a:spcAft>
                <a:spcPts val="0"/>
              </a:spcAft>
              <a:buClr>
                <a:schemeClr val="dk1"/>
              </a:buClr>
              <a:buSzPts val="1000"/>
              <a:buFont typeface="Calibri"/>
              <a:buNone/>
              <a:defRPr b="0" i="0" sz="1000" u="none" cap="none" strike="noStrike">
                <a:solidFill>
                  <a:srgbClr val="000000"/>
                </a:solidFill>
                <a:latin typeface="Arial"/>
                <a:ea typeface="Arial"/>
                <a:cs typeface="Arial"/>
                <a:sym typeface="Arial"/>
              </a:defRPr>
            </a:lvl6pPr>
            <a:lvl7pPr indent="-228600" lvl="6" marL="3200400" marR="0" rtl="0" algn="l">
              <a:lnSpc>
                <a:spcPct val="100000"/>
              </a:lnSpc>
              <a:spcBef>
                <a:spcPts val="0"/>
              </a:spcBef>
              <a:spcAft>
                <a:spcPts val="0"/>
              </a:spcAft>
              <a:buClr>
                <a:schemeClr val="dk1"/>
              </a:buClr>
              <a:buSzPts val="1000"/>
              <a:buFont typeface="Calibri"/>
              <a:buNone/>
              <a:defRPr b="0" i="0" sz="1000" u="none" cap="none" strike="noStrike">
                <a:solidFill>
                  <a:srgbClr val="000000"/>
                </a:solidFill>
                <a:latin typeface="Arial"/>
                <a:ea typeface="Arial"/>
                <a:cs typeface="Arial"/>
                <a:sym typeface="Arial"/>
              </a:defRPr>
            </a:lvl7pPr>
            <a:lvl8pPr indent="-228600" lvl="7" marL="3657600" marR="0" rtl="0" algn="l">
              <a:lnSpc>
                <a:spcPct val="100000"/>
              </a:lnSpc>
              <a:spcBef>
                <a:spcPts val="0"/>
              </a:spcBef>
              <a:spcAft>
                <a:spcPts val="0"/>
              </a:spcAft>
              <a:buClr>
                <a:schemeClr val="dk1"/>
              </a:buClr>
              <a:buSzPts val="1000"/>
              <a:buFont typeface="Calibri"/>
              <a:buNone/>
              <a:defRPr b="0" i="0" sz="1000" u="none" cap="none" strike="noStrike">
                <a:solidFill>
                  <a:srgbClr val="000000"/>
                </a:solidFill>
                <a:latin typeface="Arial"/>
                <a:ea typeface="Arial"/>
                <a:cs typeface="Arial"/>
                <a:sym typeface="Arial"/>
              </a:defRPr>
            </a:lvl8pPr>
            <a:lvl9pPr indent="-228600" lvl="8" marL="4114800" marR="0" rtl="0" algn="l">
              <a:lnSpc>
                <a:spcPct val="100000"/>
              </a:lnSpc>
              <a:spcBef>
                <a:spcPts val="0"/>
              </a:spcBef>
              <a:spcAft>
                <a:spcPts val="0"/>
              </a:spcAft>
              <a:buClr>
                <a:schemeClr val="dk1"/>
              </a:buClr>
              <a:buSzPts val="1000"/>
              <a:buFont typeface="Calibri"/>
              <a:buNone/>
              <a:defRPr b="0" i="0" sz="1000" u="none" cap="none" strike="noStrike">
                <a:solidFill>
                  <a:srgbClr val="000000"/>
                </a:solidFill>
                <a:latin typeface="Arial"/>
                <a:ea typeface="Arial"/>
                <a:cs typeface="Arial"/>
                <a:sym typeface="Arial"/>
              </a:defRPr>
            </a:lvl9pPr>
          </a:lstStyle>
          <a:p/>
        </p:txBody>
      </p:sp>
      <p:sp>
        <p:nvSpPr>
          <p:cNvPr id="28" name="Google Shape;28;p4"/>
          <p:cNvSpPr txBox="1"/>
          <p:nvPr>
            <p:ph idx="4" type="body"/>
          </p:nvPr>
        </p:nvSpPr>
        <p:spPr>
          <a:xfrm>
            <a:off x="11148060" y="5219700"/>
            <a:ext cx="9700500" cy="9483000"/>
          </a:xfrm>
          <a:prstGeom prst="rect">
            <a:avLst/>
          </a:prstGeom>
          <a:noFill/>
          <a:ln>
            <a:noFill/>
          </a:ln>
        </p:spPr>
        <p:txBody>
          <a:bodyPr anchorCtr="0" anchor="t" bIns="66025" lIns="66025" spcFirstLastPara="1" rIns="66025" wrap="square" tIns="66025">
            <a:noAutofit/>
          </a:bodyPr>
          <a:lstStyle>
            <a:lvl1pPr indent="-292100" lvl="0" marL="457200" marR="0" rtl="0" algn="l">
              <a:lnSpc>
                <a:spcPct val="100000"/>
              </a:lnSpc>
              <a:spcBef>
                <a:spcPts val="0"/>
              </a:spcBef>
              <a:spcAft>
                <a:spcPts val="0"/>
              </a:spcAft>
              <a:buClr>
                <a:schemeClr val="dk1"/>
              </a:buClr>
              <a:buSzPts val="1000"/>
              <a:buFont typeface="Arial"/>
              <a:buChar char="•"/>
              <a:defRPr b="0" i="0" sz="1000" u="none" cap="none" strike="noStrike">
                <a:solidFill>
                  <a:srgbClr val="000000"/>
                </a:solidFill>
                <a:latin typeface="Arial"/>
                <a:ea typeface="Arial"/>
                <a:cs typeface="Arial"/>
                <a:sym typeface="Arial"/>
              </a:defRPr>
            </a:lvl1pPr>
            <a:lvl2pPr indent="-292100" lvl="1" marL="914400" marR="0" rtl="0" algn="l">
              <a:lnSpc>
                <a:spcPct val="100000"/>
              </a:lnSpc>
              <a:spcBef>
                <a:spcPts val="0"/>
              </a:spcBef>
              <a:spcAft>
                <a:spcPts val="0"/>
              </a:spcAft>
              <a:buClr>
                <a:schemeClr val="dk1"/>
              </a:buClr>
              <a:buSzPts val="1000"/>
              <a:buFont typeface="Arial"/>
              <a:buChar char="–"/>
              <a:defRPr b="0" i="0" sz="1000" u="none" cap="none" strike="noStrike">
                <a:solidFill>
                  <a:srgbClr val="000000"/>
                </a:solidFill>
                <a:latin typeface="Arial"/>
                <a:ea typeface="Arial"/>
                <a:cs typeface="Arial"/>
                <a:sym typeface="Arial"/>
              </a:defRPr>
            </a:lvl2pPr>
            <a:lvl3pPr indent="-292100" lvl="2" marL="1371600" marR="0" rtl="0" algn="l">
              <a:lnSpc>
                <a:spcPct val="100000"/>
              </a:lnSpc>
              <a:spcBef>
                <a:spcPts val="0"/>
              </a:spcBef>
              <a:spcAft>
                <a:spcPts val="0"/>
              </a:spcAft>
              <a:buClr>
                <a:schemeClr val="dk1"/>
              </a:buClr>
              <a:buSzPts val="1000"/>
              <a:buFont typeface="Arial"/>
              <a:buChar char="•"/>
              <a:defRPr b="0" i="0" sz="1000" u="none" cap="none" strike="noStrike">
                <a:solidFill>
                  <a:srgbClr val="000000"/>
                </a:solidFill>
                <a:latin typeface="Arial"/>
                <a:ea typeface="Arial"/>
                <a:cs typeface="Arial"/>
                <a:sym typeface="Arial"/>
              </a:defRPr>
            </a:lvl3pPr>
            <a:lvl4pPr indent="-292100" lvl="3" marL="1828800" marR="0" rtl="0" algn="l">
              <a:lnSpc>
                <a:spcPct val="100000"/>
              </a:lnSpc>
              <a:spcBef>
                <a:spcPts val="0"/>
              </a:spcBef>
              <a:spcAft>
                <a:spcPts val="0"/>
              </a:spcAft>
              <a:buClr>
                <a:schemeClr val="dk1"/>
              </a:buClr>
              <a:buSzPts val="1000"/>
              <a:buFont typeface="Arial"/>
              <a:buChar char="–"/>
              <a:defRPr b="0" i="0" sz="1000" u="none" cap="none" strike="noStrike">
                <a:solidFill>
                  <a:srgbClr val="000000"/>
                </a:solidFill>
                <a:latin typeface="Arial"/>
                <a:ea typeface="Arial"/>
                <a:cs typeface="Arial"/>
                <a:sym typeface="Arial"/>
              </a:defRPr>
            </a:lvl4pPr>
            <a:lvl5pPr indent="-292100" lvl="4" marL="2286000" marR="0" rtl="0" algn="l">
              <a:lnSpc>
                <a:spcPct val="100000"/>
              </a:lnSpc>
              <a:spcBef>
                <a:spcPts val="0"/>
              </a:spcBef>
              <a:spcAft>
                <a:spcPts val="0"/>
              </a:spcAft>
              <a:buClr>
                <a:schemeClr val="dk1"/>
              </a:buClr>
              <a:buSzPts val="1000"/>
              <a:buFont typeface="Arial"/>
              <a:buChar char="»"/>
              <a:defRPr b="0" i="0" sz="1000" u="none" cap="none" strike="noStrike">
                <a:solidFill>
                  <a:srgbClr val="000000"/>
                </a:solidFill>
                <a:latin typeface="Arial"/>
                <a:ea typeface="Arial"/>
                <a:cs typeface="Arial"/>
                <a:sym typeface="Arial"/>
              </a:defRPr>
            </a:lvl5pPr>
            <a:lvl6pPr indent="-292100" lvl="5" marL="2743200" marR="0" rtl="0" algn="l">
              <a:lnSpc>
                <a:spcPct val="100000"/>
              </a:lnSpc>
              <a:spcBef>
                <a:spcPts val="0"/>
              </a:spcBef>
              <a:spcAft>
                <a:spcPts val="0"/>
              </a:spcAft>
              <a:buClr>
                <a:schemeClr val="dk1"/>
              </a:buClr>
              <a:buSzPts val="1000"/>
              <a:buFont typeface="Arial"/>
              <a:buChar char="•"/>
              <a:defRPr b="0" i="0" sz="1000" u="none" cap="none" strike="noStrike">
                <a:solidFill>
                  <a:srgbClr val="000000"/>
                </a:solidFill>
                <a:latin typeface="Arial"/>
                <a:ea typeface="Arial"/>
                <a:cs typeface="Arial"/>
                <a:sym typeface="Arial"/>
              </a:defRPr>
            </a:lvl6pPr>
            <a:lvl7pPr indent="-292100" lvl="6" marL="3200400" marR="0" rtl="0" algn="l">
              <a:lnSpc>
                <a:spcPct val="100000"/>
              </a:lnSpc>
              <a:spcBef>
                <a:spcPts val="0"/>
              </a:spcBef>
              <a:spcAft>
                <a:spcPts val="0"/>
              </a:spcAft>
              <a:buClr>
                <a:schemeClr val="dk1"/>
              </a:buClr>
              <a:buSzPts val="1000"/>
              <a:buFont typeface="Arial"/>
              <a:buChar char="•"/>
              <a:defRPr b="0" i="0" sz="1000" u="none" cap="none" strike="noStrike">
                <a:solidFill>
                  <a:srgbClr val="000000"/>
                </a:solidFill>
                <a:latin typeface="Arial"/>
                <a:ea typeface="Arial"/>
                <a:cs typeface="Arial"/>
                <a:sym typeface="Arial"/>
              </a:defRPr>
            </a:lvl7pPr>
            <a:lvl8pPr indent="-292100" lvl="7" marL="3657600" marR="0" rtl="0" algn="l">
              <a:lnSpc>
                <a:spcPct val="100000"/>
              </a:lnSpc>
              <a:spcBef>
                <a:spcPts val="0"/>
              </a:spcBef>
              <a:spcAft>
                <a:spcPts val="0"/>
              </a:spcAft>
              <a:buClr>
                <a:schemeClr val="dk1"/>
              </a:buClr>
              <a:buSzPts val="1000"/>
              <a:buFont typeface="Arial"/>
              <a:buChar char="•"/>
              <a:defRPr b="0" i="0" sz="1000" u="none" cap="none" strike="noStrike">
                <a:solidFill>
                  <a:srgbClr val="000000"/>
                </a:solidFill>
                <a:latin typeface="Arial"/>
                <a:ea typeface="Arial"/>
                <a:cs typeface="Arial"/>
                <a:sym typeface="Arial"/>
              </a:defRPr>
            </a:lvl8pPr>
            <a:lvl9pPr indent="-292100" lvl="8" marL="4114800" marR="0" rtl="0" algn="l">
              <a:lnSpc>
                <a:spcPct val="100000"/>
              </a:lnSpc>
              <a:spcBef>
                <a:spcPts val="0"/>
              </a:spcBef>
              <a:spcAft>
                <a:spcPts val="0"/>
              </a:spcAft>
              <a:buClr>
                <a:schemeClr val="dk1"/>
              </a:buClr>
              <a:buSzPts val="1000"/>
              <a:buFont typeface="Arial"/>
              <a:buChar char="•"/>
              <a:defRPr b="0" i="0" sz="1000" u="none" cap="none" strike="noStrike">
                <a:solidFill>
                  <a:srgbClr val="000000"/>
                </a:solidFill>
                <a:latin typeface="Arial"/>
                <a:ea typeface="Arial"/>
                <a:cs typeface="Arial"/>
                <a:sym typeface="Arial"/>
              </a:defRPr>
            </a:lvl9pPr>
          </a:lstStyle>
          <a:p/>
        </p:txBody>
      </p:sp>
      <p:sp>
        <p:nvSpPr>
          <p:cNvPr id="29" name="Google Shape;29;p4"/>
          <p:cNvSpPr txBox="1"/>
          <p:nvPr>
            <p:ph idx="10" type="dt"/>
          </p:nvPr>
        </p:nvSpPr>
        <p:spPr>
          <a:xfrm>
            <a:off x="1097279" y="15255241"/>
            <a:ext cx="5120399" cy="876300"/>
          </a:xfrm>
          <a:prstGeom prst="rect">
            <a:avLst/>
          </a:prstGeom>
          <a:noFill/>
          <a:ln>
            <a:noFill/>
          </a:ln>
        </p:spPr>
        <p:txBody>
          <a:bodyPr anchorCtr="0" anchor="ctr" bIns="66025" lIns="66025" spcFirstLastPara="1" rIns="66025" wrap="square" tIns="66025">
            <a:noAutofit/>
          </a:bodyPr>
          <a:lstStyle>
            <a:lvl1pPr lvl="0" marR="0" rtl="0" algn="l">
              <a:lnSpc>
                <a:spcPct val="100000"/>
              </a:lnSpc>
              <a:spcBef>
                <a:spcPts val="0"/>
              </a:spcBef>
              <a:spcAft>
                <a:spcPts val="0"/>
              </a:spcAft>
              <a:buClr>
                <a:srgbClr val="000000"/>
              </a:buClr>
              <a:buSzPts val="1000"/>
              <a:buFont typeface="Arial"/>
              <a:buNone/>
              <a:defRPr b="0" i="0" sz="10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000"/>
              <a:buFont typeface="Arial"/>
              <a:buNone/>
              <a:defRPr b="0" i="0" sz="10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000"/>
              <a:buFont typeface="Arial"/>
              <a:buNone/>
              <a:defRPr b="0" i="0" sz="10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000"/>
              <a:buFont typeface="Arial"/>
              <a:buNone/>
              <a:defRPr b="0" i="0" sz="10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000"/>
              <a:buFont typeface="Arial"/>
              <a:buNone/>
              <a:defRPr b="0" i="0" sz="10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000"/>
              <a:buFont typeface="Arial"/>
              <a:buNone/>
              <a:defRPr b="0" i="0" sz="10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000"/>
              <a:buFont typeface="Arial"/>
              <a:buNone/>
              <a:defRPr b="0" i="0" sz="10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000"/>
              <a:buFont typeface="Arial"/>
              <a:buNone/>
              <a:defRPr b="0" i="0" sz="10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000"/>
              <a:buFont typeface="Arial"/>
              <a:buNone/>
              <a:defRPr b="0" i="0" sz="1000" u="none" cap="none" strike="noStrike">
                <a:solidFill>
                  <a:srgbClr val="000000"/>
                </a:solidFill>
                <a:latin typeface="Arial"/>
                <a:ea typeface="Arial"/>
                <a:cs typeface="Arial"/>
                <a:sym typeface="Arial"/>
              </a:defRPr>
            </a:lvl9pPr>
          </a:lstStyle>
          <a:p/>
        </p:txBody>
      </p:sp>
      <p:sp>
        <p:nvSpPr>
          <p:cNvPr id="30" name="Google Shape;30;p4"/>
          <p:cNvSpPr txBox="1"/>
          <p:nvPr>
            <p:ph idx="11" type="ftr"/>
          </p:nvPr>
        </p:nvSpPr>
        <p:spPr>
          <a:xfrm>
            <a:off x="7498079" y="15255241"/>
            <a:ext cx="6949200" cy="876300"/>
          </a:xfrm>
          <a:prstGeom prst="rect">
            <a:avLst/>
          </a:prstGeom>
          <a:noFill/>
          <a:ln>
            <a:noFill/>
          </a:ln>
        </p:spPr>
        <p:txBody>
          <a:bodyPr anchorCtr="0" anchor="ctr" bIns="66025" lIns="66025" spcFirstLastPara="1" rIns="66025" wrap="square" tIns="66025">
            <a:noAutofit/>
          </a:bodyPr>
          <a:lstStyle>
            <a:lvl1pPr lvl="0" marR="0" rtl="0" algn="ctr">
              <a:lnSpc>
                <a:spcPct val="100000"/>
              </a:lnSpc>
              <a:spcBef>
                <a:spcPts val="0"/>
              </a:spcBef>
              <a:spcAft>
                <a:spcPts val="0"/>
              </a:spcAft>
              <a:buClr>
                <a:srgbClr val="000000"/>
              </a:buClr>
              <a:buSzPts val="1000"/>
              <a:buFont typeface="Arial"/>
              <a:buNone/>
              <a:defRPr b="0" i="0" sz="10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000"/>
              <a:buFont typeface="Arial"/>
              <a:buNone/>
              <a:defRPr b="0" i="0" sz="10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000"/>
              <a:buFont typeface="Arial"/>
              <a:buNone/>
              <a:defRPr b="0" i="0" sz="10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000"/>
              <a:buFont typeface="Arial"/>
              <a:buNone/>
              <a:defRPr b="0" i="0" sz="10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000"/>
              <a:buFont typeface="Arial"/>
              <a:buNone/>
              <a:defRPr b="0" i="0" sz="10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000"/>
              <a:buFont typeface="Arial"/>
              <a:buNone/>
              <a:defRPr b="0" i="0" sz="10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000"/>
              <a:buFont typeface="Arial"/>
              <a:buNone/>
              <a:defRPr b="0" i="0" sz="10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000"/>
              <a:buFont typeface="Arial"/>
              <a:buNone/>
              <a:defRPr b="0" i="0" sz="10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000"/>
              <a:buFont typeface="Arial"/>
              <a:buNone/>
              <a:defRPr b="0" i="0" sz="1000" u="none" cap="none" strike="noStrike">
                <a:solidFill>
                  <a:srgbClr val="000000"/>
                </a:solidFill>
                <a:latin typeface="Arial"/>
                <a:ea typeface="Arial"/>
                <a:cs typeface="Arial"/>
                <a:sym typeface="Arial"/>
              </a:defRPr>
            </a:lvl9pPr>
          </a:lstStyle>
          <a:p/>
        </p:txBody>
      </p:sp>
      <p:sp>
        <p:nvSpPr>
          <p:cNvPr id="31" name="Google Shape;31;p4"/>
          <p:cNvSpPr txBox="1"/>
          <p:nvPr>
            <p:ph idx="12" type="sldNum"/>
          </p:nvPr>
        </p:nvSpPr>
        <p:spPr>
          <a:xfrm>
            <a:off x="15727680" y="15255241"/>
            <a:ext cx="5120399" cy="876300"/>
          </a:xfrm>
          <a:prstGeom prst="rect">
            <a:avLst/>
          </a:prstGeom>
          <a:noFill/>
          <a:ln>
            <a:noFill/>
          </a:ln>
        </p:spPr>
        <p:txBody>
          <a:bodyPr anchorCtr="0" anchor="ctr" bIns="79250" lIns="158500" spcFirstLastPara="1" rIns="158500" wrap="square" tIns="79250">
            <a:noAutofit/>
          </a:bodyPr>
          <a:lstStyle>
            <a:lvl1pPr indent="0" lvl="0" marL="0" marR="0" rtl="0" algn="r">
              <a:lnSpc>
                <a:spcPct val="100000"/>
              </a:lnSpc>
              <a:spcBef>
                <a:spcPts val="0"/>
              </a:spcBef>
              <a:spcAft>
                <a:spcPts val="0"/>
              </a:spcAft>
              <a:buClr>
                <a:srgbClr val="888888"/>
              </a:buClr>
              <a:buSzPts val="525"/>
              <a:buFont typeface="Calibri"/>
              <a:buNone/>
              <a:defRPr b="0" i="0" sz="2100" u="none" cap="none" strike="noStrike">
                <a:solidFill>
                  <a:srgbClr val="888888"/>
                </a:solidFill>
                <a:latin typeface="Calibri"/>
                <a:ea typeface="Calibri"/>
                <a:cs typeface="Calibri"/>
                <a:sym typeface="Calibri"/>
              </a:defRPr>
            </a:lvl1pPr>
            <a:lvl2pPr indent="0" lvl="1" marL="0" marR="0" rtl="0" algn="r">
              <a:lnSpc>
                <a:spcPct val="100000"/>
              </a:lnSpc>
              <a:spcBef>
                <a:spcPts val="0"/>
              </a:spcBef>
              <a:spcAft>
                <a:spcPts val="0"/>
              </a:spcAft>
              <a:buClr>
                <a:srgbClr val="888888"/>
              </a:buClr>
              <a:buSzPts val="525"/>
              <a:buFont typeface="Calibri"/>
              <a:buNone/>
              <a:defRPr b="0" i="0" sz="2100" u="none" cap="none" strike="noStrike">
                <a:solidFill>
                  <a:srgbClr val="888888"/>
                </a:solidFill>
                <a:latin typeface="Calibri"/>
                <a:ea typeface="Calibri"/>
                <a:cs typeface="Calibri"/>
                <a:sym typeface="Calibri"/>
              </a:defRPr>
            </a:lvl2pPr>
            <a:lvl3pPr indent="0" lvl="2" marL="0" marR="0" rtl="0" algn="r">
              <a:lnSpc>
                <a:spcPct val="100000"/>
              </a:lnSpc>
              <a:spcBef>
                <a:spcPts val="0"/>
              </a:spcBef>
              <a:spcAft>
                <a:spcPts val="0"/>
              </a:spcAft>
              <a:buClr>
                <a:srgbClr val="888888"/>
              </a:buClr>
              <a:buSzPts val="525"/>
              <a:buFont typeface="Calibri"/>
              <a:buNone/>
              <a:defRPr b="0" i="0" sz="2100" u="none" cap="none" strike="noStrike">
                <a:solidFill>
                  <a:srgbClr val="888888"/>
                </a:solidFill>
                <a:latin typeface="Calibri"/>
                <a:ea typeface="Calibri"/>
                <a:cs typeface="Calibri"/>
                <a:sym typeface="Calibri"/>
              </a:defRPr>
            </a:lvl3pPr>
            <a:lvl4pPr indent="0" lvl="3" marL="0" marR="0" rtl="0" algn="r">
              <a:lnSpc>
                <a:spcPct val="100000"/>
              </a:lnSpc>
              <a:spcBef>
                <a:spcPts val="0"/>
              </a:spcBef>
              <a:spcAft>
                <a:spcPts val="0"/>
              </a:spcAft>
              <a:buClr>
                <a:srgbClr val="888888"/>
              </a:buClr>
              <a:buSzPts val="525"/>
              <a:buFont typeface="Calibri"/>
              <a:buNone/>
              <a:defRPr b="0" i="0" sz="2100" u="none" cap="none" strike="noStrike">
                <a:solidFill>
                  <a:srgbClr val="888888"/>
                </a:solidFill>
                <a:latin typeface="Calibri"/>
                <a:ea typeface="Calibri"/>
                <a:cs typeface="Calibri"/>
                <a:sym typeface="Calibri"/>
              </a:defRPr>
            </a:lvl4pPr>
            <a:lvl5pPr indent="0" lvl="4" marL="0" marR="0" rtl="0" algn="r">
              <a:lnSpc>
                <a:spcPct val="100000"/>
              </a:lnSpc>
              <a:spcBef>
                <a:spcPts val="0"/>
              </a:spcBef>
              <a:spcAft>
                <a:spcPts val="0"/>
              </a:spcAft>
              <a:buClr>
                <a:srgbClr val="888888"/>
              </a:buClr>
              <a:buSzPts val="525"/>
              <a:buFont typeface="Calibri"/>
              <a:buNone/>
              <a:defRPr b="0" i="0" sz="2100" u="none" cap="none" strike="noStrike">
                <a:solidFill>
                  <a:srgbClr val="888888"/>
                </a:solidFill>
                <a:latin typeface="Calibri"/>
                <a:ea typeface="Calibri"/>
                <a:cs typeface="Calibri"/>
                <a:sym typeface="Calibri"/>
              </a:defRPr>
            </a:lvl5pPr>
            <a:lvl6pPr indent="0" lvl="5" marL="0" marR="0" rtl="0" algn="r">
              <a:lnSpc>
                <a:spcPct val="100000"/>
              </a:lnSpc>
              <a:spcBef>
                <a:spcPts val="0"/>
              </a:spcBef>
              <a:spcAft>
                <a:spcPts val="0"/>
              </a:spcAft>
              <a:buClr>
                <a:srgbClr val="888888"/>
              </a:buClr>
              <a:buSzPts val="525"/>
              <a:buFont typeface="Calibri"/>
              <a:buNone/>
              <a:defRPr b="0" i="0" sz="2100" u="none" cap="none" strike="noStrike">
                <a:solidFill>
                  <a:srgbClr val="888888"/>
                </a:solidFill>
                <a:latin typeface="Calibri"/>
                <a:ea typeface="Calibri"/>
                <a:cs typeface="Calibri"/>
                <a:sym typeface="Calibri"/>
              </a:defRPr>
            </a:lvl6pPr>
            <a:lvl7pPr indent="0" lvl="6" marL="0" marR="0" rtl="0" algn="r">
              <a:lnSpc>
                <a:spcPct val="100000"/>
              </a:lnSpc>
              <a:spcBef>
                <a:spcPts val="0"/>
              </a:spcBef>
              <a:spcAft>
                <a:spcPts val="0"/>
              </a:spcAft>
              <a:buClr>
                <a:srgbClr val="888888"/>
              </a:buClr>
              <a:buSzPts val="525"/>
              <a:buFont typeface="Calibri"/>
              <a:buNone/>
              <a:defRPr b="0" i="0" sz="2100" u="none" cap="none" strike="noStrike">
                <a:solidFill>
                  <a:srgbClr val="888888"/>
                </a:solidFill>
                <a:latin typeface="Calibri"/>
                <a:ea typeface="Calibri"/>
                <a:cs typeface="Calibri"/>
                <a:sym typeface="Calibri"/>
              </a:defRPr>
            </a:lvl7pPr>
            <a:lvl8pPr indent="0" lvl="7" marL="0" marR="0" rtl="0" algn="r">
              <a:lnSpc>
                <a:spcPct val="100000"/>
              </a:lnSpc>
              <a:spcBef>
                <a:spcPts val="0"/>
              </a:spcBef>
              <a:spcAft>
                <a:spcPts val="0"/>
              </a:spcAft>
              <a:buClr>
                <a:srgbClr val="888888"/>
              </a:buClr>
              <a:buSzPts val="525"/>
              <a:buFont typeface="Calibri"/>
              <a:buNone/>
              <a:defRPr b="0" i="0" sz="2100" u="none" cap="none" strike="noStrike">
                <a:solidFill>
                  <a:srgbClr val="888888"/>
                </a:solidFill>
                <a:latin typeface="Calibri"/>
                <a:ea typeface="Calibri"/>
                <a:cs typeface="Calibri"/>
                <a:sym typeface="Calibri"/>
              </a:defRPr>
            </a:lvl8pPr>
            <a:lvl9pPr indent="0" lvl="8" marL="0" marR="0" rtl="0" algn="r">
              <a:lnSpc>
                <a:spcPct val="100000"/>
              </a:lnSpc>
              <a:spcBef>
                <a:spcPts val="0"/>
              </a:spcBef>
              <a:spcAft>
                <a:spcPts val="0"/>
              </a:spcAft>
              <a:buClr>
                <a:srgbClr val="888888"/>
              </a:buClr>
              <a:buSzPts val="525"/>
              <a:buFont typeface="Calibri"/>
              <a:buNone/>
              <a:defRPr b="0" i="0" sz="21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Only" type="titleOnly">
  <p:cSld name="TITLE_ONLY">
    <p:spTree>
      <p:nvGrpSpPr>
        <p:cNvPr id="32" name="Shape 32"/>
        <p:cNvGrpSpPr/>
        <p:nvPr/>
      </p:nvGrpSpPr>
      <p:grpSpPr>
        <a:xfrm>
          <a:off x="0" y="0"/>
          <a:ext cx="0" cy="0"/>
          <a:chOff x="0" y="0"/>
          <a:chExt cx="0" cy="0"/>
        </a:xfrm>
      </p:grpSpPr>
      <p:sp>
        <p:nvSpPr>
          <p:cNvPr id="33" name="Google Shape;33;p5"/>
          <p:cNvSpPr txBox="1"/>
          <p:nvPr>
            <p:ph type="title"/>
          </p:nvPr>
        </p:nvSpPr>
        <p:spPr>
          <a:xfrm>
            <a:off x="1097279" y="659131"/>
            <a:ext cx="19750800" cy="2743199"/>
          </a:xfrm>
          <a:prstGeom prst="rect">
            <a:avLst/>
          </a:prstGeom>
          <a:noFill/>
          <a:ln>
            <a:noFill/>
          </a:ln>
        </p:spPr>
        <p:txBody>
          <a:bodyPr anchorCtr="0" anchor="ctr" bIns="66025" lIns="66025" spcFirstLastPara="1" rIns="66025" wrap="square" tIns="66025">
            <a:noAutofit/>
          </a:bodyPr>
          <a:lstStyle>
            <a:lvl1pPr lvl="0" marR="0" rtl="0" algn="ctr">
              <a:lnSpc>
                <a:spcPct val="100000"/>
              </a:lnSpc>
              <a:spcBef>
                <a:spcPts val="0"/>
              </a:spcBef>
              <a:spcAft>
                <a:spcPts val="0"/>
              </a:spcAft>
              <a:buClr>
                <a:schemeClr val="dk1"/>
              </a:buClr>
              <a:buSzPts val="1000"/>
              <a:buFont typeface="Calibri"/>
              <a:buNone/>
              <a:defRPr b="0" i="0" sz="10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000"/>
              <a:buFont typeface="Arial"/>
              <a:buNone/>
              <a:defRPr b="0" i="0" sz="1000" u="none" cap="none" strike="noStrike">
                <a:solidFill>
                  <a:srgbClr val="000000"/>
                </a:solidFill>
                <a:latin typeface="Arial"/>
                <a:ea typeface="Arial"/>
                <a:cs typeface="Arial"/>
                <a:sym typeface="Arial"/>
              </a:defRPr>
            </a:lvl2pPr>
            <a:lvl3pPr lvl="2" marR="0" rtl="0" algn="l">
              <a:spcBef>
                <a:spcPts val="0"/>
              </a:spcBef>
              <a:spcAft>
                <a:spcPts val="0"/>
              </a:spcAft>
              <a:buSzPts val="1400"/>
              <a:buNone/>
              <a:defRPr sz="1000"/>
            </a:lvl3pPr>
            <a:lvl4pPr lvl="3" marR="0" rtl="0" algn="l">
              <a:spcBef>
                <a:spcPts val="0"/>
              </a:spcBef>
              <a:spcAft>
                <a:spcPts val="0"/>
              </a:spcAft>
              <a:buSzPts val="1400"/>
              <a:buNone/>
              <a:defRPr sz="1000"/>
            </a:lvl4pPr>
            <a:lvl5pPr lvl="4" marR="0" rtl="0" algn="l">
              <a:spcBef>
                <a:spcPts val="0"/>
              </a:spcBef>
              <a:spcAft>
                <a:spcPts val="0"/>
              </a:spcAft>
              <a:buSzPts val="1400"/>
              <a:buNone/>
              <a:defRPr sz="1000"/>
            </a:lvl5pPr>
            <a:lvl6pPr lvl="5" marR="0" rtl="0" algn="l">
              <a:spcBef>
                <a:spcPts val="0"/>
              </a:spcBef>
              <a:spcAft>
                <a:spcPts val="0"/>
              </a:spcAft>
              <a:buSzPts val="1400"/>
              <a:buNone/>
              <a:defRPr sz="1000"/>
            </a:lvl6pPr>
            <a:lvl7pPr lvl="6" marR="0" rtl="0" algn="l">
              <a:spcBef>
                <a:spcPts val="0"/>
              </a:spcBef>
              <a:spcAft>
                <a:spcPts val="0"/>
              </a:spcAft>
              <a:buSzPts val="1400"/>
              <a:buNone/>
              <a:defRPr sz="1000"/>
            </a:lvl7pPr>
            <a:lvl8pPr lvl="7" marR="0" rtl="0" algn="l">
              <a:spcBef>
                <a:spcPts val="0"/>
              </a:spcBef>
              <a:spcAft>
                <a:spcPts val="0"/>
              </a:spcAft>
              <a:buSzPts val="1400"/>
              <a:buNone/>
              <a:defRPr sz="1000"/>
            </a:lvl8pPr>
            <a:lvl9pPr lvl="8" marR="0" rtl="0" algn="l">
              <a:spcBef>
                <a:spcPts val="0"/>
              </a:spcBef>
              <a:spcAft>
                <a:spcPts val="0"/>
              </a:spcAft>
              <a:buSzPts val="1400"/>
              <a:buNone/>
              <a:defRPr sz="1000"/>
            </a:lvl9pPr>
          </a:lstStyle>
          <a:p/>
        </p:txBody>
      </p:sp>
      <p:sp>
        <p:nvSpPr>
          <p:cNvPr id="34" name="Google Shape;34;p5"/>
          <p:cNvSpPr txBox="1"/>
          <p:nvPr>
            <p:ph idx="10" type="dt"/>
          </p:nvPr>
        </p:nvSpPr>
        <p:spPr>
          <a:xfrm>
            <a:off x="1097279" y="15255241"/>
            <a:ext cx="5120399" cy="876300"/>
          </a:xfrm>
          <a:prstGeom prst="rect">
            <a:avLst/>
          </a:prstGeom>
          <a:noFill/>
          <a:ln>
            <a:noFill/>
          </a:ln>
        </p:spPr>
        <p:txBody>
          <a:bodyPr anchorCtr="0" anchor="ctr" bIns="66025" lIns="66025" spcFirstLastPara="1" rIns="66025" wrap="square" tIns="66025">
            <a:noAutofit/>
          </a:bodyPr>
          <a:lstStyle>
            <a:lvl1pPr lvl="0" marR="0" rtl="0" algn="l">
              <a:lnSpc>
                <a:spcPct val="100000"/>
              </a:lnSpc>
              <a:spcBef>
                <a:spcPts val="0"/>
              </a:spcBef>
              <a:spcAft>
                <a:spcPts val="0"/>
              </a:spcAft>
              <a:buClr>
                <a:srgbClr val="000000"/>
              </a:buClr>
              <a:buSzPts val="1000"/>
              <a:buFont typeface="Arial"/>
              <a:buNone/>
              <a:defRPr b="0" i="0" sz="10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000"/>
              <a:buFont typeface="Arial"/>
              <a:buNone/>
              <a:defRPr b="0" i="0" sz="10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000"/>
              <a:buFont typeface="Arial"/>
              <a:buNone/>
              <a:defRPr b="0" i="0" sz="10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000"/>
              <a:buFont typeface="Arial"/>
              <a:buNone/>
              <a:defRPr b="0" i="0" sz="10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000"/>
              <a:buFont typeface="Arial"/>
              <a:buNone/>
              <a:defRPr b="0" i="0" sz="10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000"/>
              <a:buFont typeface="Arial"/>
              <a:buNone/>
              <a:defRPr b="0" i="0" sz="10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000"/>
              <a:buFont typeface="Arial"/>
              <a:buNone/>
              <a:defRPr b="0" i="0" sz="10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000"/>
              <a:buFont typeface="Arial"/>
              <a:buNone/>
              <a:defRPr b="0" i="0" sz="10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000"/>
              <a:buFont typeface="Arial"/>
              <a:buNone/>
              <a:defRPr b="0" i="0" sz="1000" u="none" cap="none" strike="noStrike">
                <a:solidFill>
                  <a:srgbClr val="000000"/>
                </a:solidFill>
                <a:latin typeface="Arial"/>
                <a:ea typeface="Arial"/>
                <a:cs typeface="Arial"/>
                <a:sym typeface="Arial"/>
              </a:defRPr>
            </a:lvl9pPr>
          </a:lstStyle>
          <a:p/>
        </p:txBody>
      </p:sp>
      <p:sp>
        <p:nvSpPr>
          <p:cNvPr id="35" name="Google Shape;35;p5"/>
          <p:cNvSpPr txBox="1"/>
          <p:nvPr>
            <p:ph idx="11" type="ftr"/>
          </p:nvPr>
        </p:nvSpPr>
        <p:spPr>
          <a:xfrm>
            <a:off x="7498079" y="15255241"/>
            <a:ext cx="6949200" cy="876300"/>
          </a:xfrm>
          <a:prstGeom prst="rect">
            <a:avLst/>
          </a:prstGeom>
          <a:noFill/>
          <a:ln>
            <a:noFill/>
          </a:ln>
        </p:spPr>
        <p:txBody>
          <a:bodyPr anchorCtr="0" anchor="ctr" bIns="66025" lIns="66025" spcFirstLastPara="1" rIns="66025" wrap="square" tIns="66025">
            <a:noAutofit/>
          </a:bodyPr>
          <a:lstStyle>
            <a:lvl1pPr lvl="0" marR="0" rtl="0" algn="ctr">
              <a:lnSpc>
                <a:spcPct val="100000"/>
              </a:lnSpc>
              <a:spcBef>
                <a:spcPts val="0"/>
              </a:spcBef>
              <a:spcAft>
                <a:spcPts val="0"/>
              </a:spcAft>
              <a:buClr>
                <a:srgbClr val="000000"/>
              </a:buClr>
              <a:buSzPts val="1000"/>
              <a:buFont typeface="Arial"/>
              <a:buNone/>
              <a:defRPr b="0" i="0" sz="10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000"/>
              <a:buFont typeface="Arial"/>
              <a:buNone/>
              <a:defRPr b="0" i="0" sz="10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000"/>
              <a:buFont typeface="Arial"/>
              <a:buNone/>
              <a:defRPr b="0" i="0" sz="10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000"/>
              <a:buFont typeface="Arial"/>
              <a:buNone/>
              <a:defRPr b="0" i="0" sz="10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000"/>
              <a:buFont typeface="Arial"/>
              <a:buNone/>
              <a:defRPr b="0" i="0" sz="10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000"/>
              <a:buFont typeface="Arial"/>
              <a:buNone/>
              <a:defRPr b="0" i="0" sz="10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000"/>
              <a:buFont typeface="Arial"/>
              <a:buNone/>
              <a:defRPr b="0" i="0" sz="10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000"/>
              <a:buFont typeface="Arial"/>
              <a:buNone/>
              <a:defRPr b="0" i="0" sz="10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000"/>
              <a:buFont typeface="Arial"/>
              <a:buNone/>
              <a:defRPr b="0" i="0" sz="1000" u="none" cap="none" strike="noStrike">
                <a:solidFill>
                  <a:srgbClr val="000000"/>
                </a:solidFill>
                <a:latin typeface="Arial"/>
                <a:ea typeface="Arial"/>
                <a:cs typeface="Arial"/>
                <a:sym typeface="Arial"/>
              </a:defRPr>
            </a:lvl9pPr>
          </a:lstStyle>
          <a:p/>
        </p:txBody>
      </p:sp>
      <p:sp>
        <p:nvSpPr>
          <p:cNvPr id="36" name="Google Shape;36;p5"/>
          <p:cNvSpPr txBox="1"/>
          <p:nvPr>
            <p:ph idx="12" type="sldNum"/>
          </p:nvPr>
        </p:nvSpPr>
        <p:spPr>
          <a:xfrm>
            <a:off x="15727680" y="15255241"/>
            <a:ext cx="5120399" cy="876300"/>
          </a:xfrm>
          <a:prstGeom prst="rect">
            <a:avLst/>
          </a:prstGeom>
          <a:noFill/>
          <a:ln>
            <a:noFill/>
          </a:ln>
        </p:spPr>
        <p:txBody>
          <a:bodyPr anchorCtr="0" anchor="ctr" bIns="79250" lIns="158500" spcFirstLastPara="1" rIns="158500" wrap="square" tIns="79250">
            <a:noAutofit/>
          </a:bodyPr>
          <a:lstStyle>
            <a:lvl1pPr indent="0" lvl="0" marL="0" marR="0" rtl="0" algn="r">
              <a:lnSpc>
                <a:spcPct val="100000"/>
              </a:lnSpc>
              <a:spcBef>
                <a:spcPts val="0"/>
              </a:spcBef>
              <a:spcAft>
                <a:spcPts val="0"/>
              </a:spcAft>
              <a:buClr>
                <a:srgbClr val="888888"/>
              </a:buClr>
              <a:buSzPts val="525"/>
              <a:buFont typeface="Calibri"/>
              <a:buNone/>
              <a:defRPr b="0" i="0" sz="2100" u="none" cap="none" strike="noStrike">
                <a:solidFill>
                  <a:srgbClr val="888888"/>
                </a:solidFill>
                <a:latin typeface="Calibri"/>
                <a:ea typeface="Calibri"/>
                <a:cs typeface="Calibri"/>
                <a:sym typeface="Calibri"/>
              </a:defRPr>
            </a:lvl1pPr>
            <a:lvl2pPr indent="0" lvl="1" marL="0" marR="0" rtl="0" algn="r">
              <a:lnSpc>
                <a:spcPct val="100000"/>
              </a:lnSpc>
              <a:spcBef>
                <a:spcPts val="0"/>
              </a:spcBef>
              <a:spcAft>
                <a:spcPts val="0"/>
              </a:spcAft>
              <a:buClr>
                <a:srgbClr val="888888"/>
              </a:buClr>
              <a:buSzPts val="525"/>
              <a:buFont typeface="Calibri"/>
              <a:buNone/>
              <a:defRPr b="0" i="0" sz="2100" u="none" cap="none" strike="noStrike">
                <a:solidFill>
                  <a:srgbClr val="888888"/>
                </a:solidFill>
                <a:latin typeface="Calibri"/>
                <a:ea typeface="Calibri"/>
                <a:cs typeface="Calibri"/>
                <a:sym typeface="Calibri"/>
              </a:defRPr>
            </a:lvl2pPr>
            <a:lvl3pPr indent="0" lvl="2" marL="0" marR="0" rtl="0" algn="r">
              <a:lnSpc>
                <a:spcPct val="100000"/>
              </a:lnSpc>
              <a:spcBef>
                <a:spcPts val="0"/>
              </a:spcBef>
              <a:spcAft>
                <a:spcPts val="0"/>
              </a:spcAft>
              <a:buClr>
                <a:srgbClr val="888888"/>
              </a:buClr>
              <a:buSzPts val="525"/>
              <a:buFont typeface="Calibri"/>
              <a:buNone/>
              <a:defRPr b="0" i="0" sz="2100" u="none" cap="none" strike="noStrike">
                <a:solidFill>
                  <a:srgbClr val="888888"/>
                </a:solidFill>
                <a:latin typeface="Calibri"/>
                <a:ea typeface="Calibri"/>
                <a:cs typeface="Calibri"/>
                <a:sym typeface="Calibri"/>
              </a:defRPr>
            </a:lvl3pPr>
            <a:lvl4pPr indent="0" lvl="3" marL="0" marR="0" rtl="0" algn="r">
              <a:lnSpc>
                <a:spcPct val="100000"/>
              </a:lnSpc>
              <a:spcBef>
                <a:spcPts val="0"/>
              </a:spcBef>
              <a:spcAft>
                <a:spcPts val="0"/>
              </a:spcAft>
              <a:buClr>
                <a:srgbClr val="888888"/>
              </a:buClr>
              <a:buSzPts val="525"/>
              <a:buFont typeface="Calibri"/>
              <a:buNone/>
              <a:defRPr b="0" i="0" sz="2100" u="none" cap="none" strike="noStrike">
                <a:solidFill>
                  <a:srgbClr val="888888"/>
                </a:solidFill>
                <a:latin typeface="Calibri"/>
                <a:ea typeface="Calibri"/>
                <a:cs typeface="Calibri"/>
                <a:sym typeface="Calibri"/>
              </a:defRPr>
            </a:lvl4pPr>
            <a:lvl5pPr indent="0" lvl="4" marL="0" marR="0" rtl="0" algn="r">
              <a:lnSpc>
                <a:spcPct val="100000"/>
              </a:lnSpc>
              <a:spcBef>
                <a:spcPts val="0"/>
              </a:spcBef>
              <a:spcAft>
                <a:spcPts val="0"/>
              </a:spcAft>
              <a:buClr>
                <a:srgbClr val="888888"/>
              </a:buClr>
              <a:buSzPts val="525"/>
              <a:buFont typeface="Calibri"/>
              <a:buNone/>
              <a:defRPr b="0" i="0" sz="2100" u="none" cap="none" strike="noStrike">
                <a:solidFill>
                  <a:srgbClr val="888888"/>
                </a:solidFill>
                <a:latin typeface="Calibri"/>
                <a:ea typeface="Calibri"/>
                <a:cs typeface="Calibri"/>
                <a:sym typeface="Calibri"/>
              </a:defRPr>
            </a:lvl5pPr>
            <a:lvl6pPr indent="0" lvl="5" marL="0" marR="0" rtl="0" algn="r">
              <a:lnSpc>
                <a:spcPct val="100000"/>
              </a:lnSpc>
              <a:spcBef>
                <a:spcPts val="0"/>
              </a:spcBef>
              <a:spcAft>
                <a:spcPts val="0"/>
              </a:spcAft>
              <a:buClr>
                <a:srgbClr val="888888"/>
              </a:buClr>
              <a:buSzPts val="525"/>
              <a:buFont typeface="Calibri"/>
              <a:buNone/>
              <a:defRPr b="0" i="0" sz="2100" u="none" cap="none" strike="noStrike">
                <a:solidFill>
                  <a:srgbClr val="888888"/>
                </a:solidFill>
                <a:latin typeface="Calibri"/>
                <a:ea typeface="Calibri"/>
                <a:cs typeface="Calibri"/>
                <a:sym typeface="Calibri"/>
              </a:defRPr>
            </a:lvl6pPr>
            <a:lvl7pPr indent="0" lvl="6" marL="0" marR="0" rtl="0" algn="r">
              <a:lnSpc>
                <a:spcPct val="100000"/>
              </a:lnSpc>
              <a:spcBef>
                <a:spcPts val="0"/>
              </a:spcBef>
              <a:spcAft>
                <a:spcPts val="0"/>
              </a:spcAft>
              <a:buClr>
                <a:srgbClr val="888888"/>
              </a:buClr>
              <a:buSzPts val="525"/>
              <a:buFont typeface="Calibri"/>
              <a:buNone/>
              <a:defRPr b="0" i="0" sz="2100" u="none" cap="none" strike="noStrike">
                <a:solidFill>
                  <a:srgbClr val="888888"/>
                </a:solidFill>
                <a:latin typeface="Calibri"/>
                <a:ea typeface="Calibri"/>
                <a:cs typeface="Calibri"/>
                <a:sym typeface="Calibri"/>
              </a:defRPr>
            </a:lvl7pPr>
            <a:lvl8pPr indent="0" lvl="7" marL="0" marR="0" rtl="0" algn="r">
              <a:lnSpc>
                <a:spcPct val="100000"/>
              </a:lnSpc>
              <a:spcBef>
                <a:spcPts val="0"/>
              </a:spcBef>
              <a:spcAft>
                <a:spcPts val="0"/>
              </a:spcAft>
              <a:buClr>
                <a:srgbClr val="888888"/>
              </a:buClr>
              <a:buSzPts val="525"/>
              <a:buFont typeface="Calibri"/>
              <a:buNone/>
              <a:defRPr b="0" i="0" sz="2100" u="none" cap="none" strike="noStrike">
                <a:solidFill>
                  <a:srgbClr val="888888"/>
                </a:solidFill>
                <a:latin typeface="Calibri"/>
                <a:ea typeface="Calibri"/>
                <a:cs typeface="Calibri"/>
                <a:sym typeface="Calibri"/>
              </a:defRPr>
            </a:lvl8pPr>
            <a:lvl9pPr indent="0" lvl="8" marL="0" marR="0" rtl="0" algn="r">
              <a:lnSpc>
                <a:spcPct val="100000"/>
              </a:lnSpc>
              <a:spcBef>
                <a:spcPts val="0"/>
              </a:spcBef>
              <a:spcAft>
                <a:spcPts val="0"/>
              </a:spcAft>
              <a:buClr>
                <a:srgbClr val="888888"/>
              </a:buClr>
              <a:buSzPts val="525"/>
              <a:buFont typeface="Calibri"/>
              <a:buNone/>
              <a:defRPr b="0" i="0" sz="21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Blank" type="blank">
  <p:cSld name="BLANK">
    <p:spTree>
      <p:nvGrpSpPr>
        <p:cNvPr id="37" name="Shape 37"/>
        <p:cNvGrpSpPr/>
        <p:nvPr/>
      </p:nvGrpSpPr>
      <p:grpSpPr>
        <a:xfrm>
          <a:off x="0" y="0"/>
          <a:ext cx="0" cy="0"/>
          <a:chOff x="0" y="0"/>
          <a:chExt cx="0" cy="0"/>
        </a:xfrm>
      </p:grpSpPr>
      <p:sp>
        <p:nvSpPr>
          <p:cNvPr id="38" name="Google Shape;38;p6"/>
          <p:cNvSpPr txBox="1"/>
          <p:nvPr>
            <p:ph idx="10" type="dt"/>
          </p:nvPr>
        </p:nvSpPr>
        <p:spPr>
          <a:xfrm>
            <a:off x="1097279" y="15255241"/>
            <a:ext cx="5120399" cy="876300"/>
          </a:xfrm>
          <a:prstGeom prst="rect">
            <a:avLst/>
          </a:prstGeom>
          <a:noFill/>
          <a:ln>
            <a:noFill/>
          </a:ln>
        </p:spPr>
        <p:txBody>
          <a:bodyPr anchorCtr="0" anchor="ctr" bIns="66025" lIns="66025" spcFirstLastPara="1" rIns="66025" wrap="square" tIns="66025">
            <a:noAutofit/>
          </a:bodyPr>
          <a:lstStyle>
            <a:lvl1pPr lvl="0" marR="0" rtl="0" algn="l">
              <a:lnSpc>
                <a:spcPct val="100000"/>
              </a:lnSpc>
              <a:spcBef>
                <a:spcPts val="0"/>
              </a:spcBef>
              <a:spcAft>
                <a:spcPts val="0"/>
              </a:spcAft>
              <a:buClr>
                <a:srgbClr val="000000"/>
              </a:buClr>
              <a:buSzPts val="1000"/>
              <a:buFont typeface="Arial"/>
              <a:buNone/>
              <a:defRPr b="0" i="0" sz="10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000"/>
              <a:buFont typeface="Arial"/>
              <a:buNone/>
              <a:defRPr b="0" i="0" sz="10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000"/>
              <a:buFont typeface="Arial"/>
              <a:buNone/>
              <a:defRPr b="0" i="0" sz="10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000"/>
              <a:buFont typeface="Arial"/>
              <a:buNone/>
              <a:defRPr b="0" i="0" sz="10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000"/>
              <a:buFont typeface="Arial"/>
              <a:buNone/>
              <a:defRPr b="0" i="0" sz="10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000"/>
              <a:buFont typeface="Arial"/>
              <a:buNone/>
              <a:defRPr b="0" i="0" sz="10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000"/>
              <a:buFont typeface="Arial"/>
              <a:buNone/>
              <a:defRPr b="0" i="0" sz="10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000"/>
              <a:buFont typeface="Arial"/>
              <a:buNone/>
              <a:defRPr b="0" i="0" sz="10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000"/>
              <a:buFont typeface="Arial"/>
              <a:buNone/>
              <a:defRPr b="0" i="0" sz="1000" u="none" cap="none" strike="noStrike">
                <a:solidFill>
                  <a:srgbClr val="000000"/>
                </a:solidFill>
                <a:latin typeface="Arial"/>
                <a:ea typeface="Arial"/>
                <a:cs typeface="Arial"/>
                <a:sym typeface="Arial"/>
              </a:defRPr>
            </a:lvl9pPr>
          </a:lstStyle>
          <a:p/>
        </p:txBody>
      </p:sp>
      <p:sp>
        <p:nvSpPr>
          <p:cNvPr id="39" name="Google Shape;39;p6"/>
          <p:cNvSpPr txBox="1"/>
          <p:nvPr>
            <p:ph idx="11" type="ftr"/>
          </p:nvPr>
        </p:nvSpPr>
        <p:spPr>
          <a:xfrm>
            <a:off x="7498079" y="15255241"/>
            <a:ext cx="6949200" cy="876300"/>
          </a:xfrm>
          <a:prstGeom prst="rect">
            <a:avLst/>
          </a:prstGeom>
          <a:noFill/>
          <a:ln>
            <a:noFill/>
          </a:ln>
        </p:spPr>
        <p:txBody>
          <a:bodyPr anchorCtr="0" anchor="ctr" bIns="66025" lIns="66025" spcFirstLastPara="1" rIns="66025" wrap="square" tIns="66025">
            <a:noAutofit/>
          </a:bodyPr>
          <a:lstStyle>
            <a:lvl1pPr lvl="0" marR="0" rtl="0" algn="ctr">
              <a:lnSpc>
                <a:spcPct val="100000"/>
              </a:lnSpc>
              <a:spcBef>
                <a:spcPts val="0"/>
              </a:spcBef>
              <a:spcAft>
                <a:spcPts val="0"/>
              </a:spcAft>
              <a:buClr>
                <a:srgbClr val="000000"/>
              </a:buClr>
              <a:buSzPts val="1000"/>
              <a:buFont typeface="Arial"/>
              <a:buNone/>
              <a:defRPr b="0" i="0" sz="10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000"/>
              <a:buFont typeface="Arial"/>
              <a:buNone/>
              <a:defRPr b="0" i="0" sz="10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000"/>
              <a:buFont typeface="Arial"/>
              <a:buNone/>
              <a:defRPr b="0" i="0" sz="10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000"/>
              <a:buFont typeface="Arial"/>
              <a:buNone/>
              <a:defRPr b="0" i="0" sz="10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000"/>
              <a:buFont typeface="Arial"/>
              <a:buNone/>
              <a:defRPr b="0" i="0" sz="10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000"/>
              <a:buFont typeface="Arial"/>
              <a:buNone/>
              <a:defRPr b="0" i="0" sz="10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000"/>
              <a:buFont typeface="Arial"/>
              <a:buNone/>
              <a:defRPr b="0" i="0" sz="10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000"/>
              <a:buFont typeface="Arial"/>
              <a:buNone/>
              <a:defRPr b="0" i="0" sz="10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000"/>
              <a:buFont typeface="Arial"/>
              <a:buNone/>
              <a:defRPr b="0" i="0" sz="1000" u="none" cap="none" strike="noStrike">
                <a:solidFill>
                  <a:srgbClr val="000000"/>
                </a:solidFill>
                <a:latin typeface="Arial"/>
                <a:ea typeface="Arial"/>
                <a:cs typeface="Arial"/>
                <a:sym typeface="Arial"/>
              </a:defRPr>
            </a:lvl9pPr>
          </a:lstStyle>
          <a:p/>
        </p:txBody>
      </p:sp>
      <p:sp>
        <p:nvSpPr>
          <p:cNvPr id="40" name="Google Shape;40;p6"/>
          <p:cNvSpPr txBox="1"/>
          <p:nvPr>
            <p:ph idx="12" type="sldNum"/>
          </p:nvPr>
        </p:nvSpPr>
        <p:spPr>
          <a:xfrm>
            <a:off x="15727680" y="15255241"/>
            <a:ext cx="5120399" cy="876300"/>
          </a:xfrm>
          <a:prstGeom prst="rect">
            <a:avLst/>
          </a:prstGeom>
          <a:noFill/>
          <a:ln>
            <a:noFill/>
          </a:ln>
        </p:spPr>
        <p:txBody>
          <a:bodyPr anchorCtr="0" anchor="ctr" bIns="79250" lIns="158500" spcFirstLastPara="1" rIns="158500" wrap="square" tIns="79250">
            <a:noAutofit/>
          </a:bodyPr>
          <a:lstStyle>
            <a:lvl1pPr indent="0" lvl="0" marL="0" marR="0" rtl="0" algn="r">
              <a:lnSpc>
                <a:spcPct val="100000"/>
              </a:lnSpc>
              <a:spcBef>
                <a:spcPts val="0"/>
              </a:spcBef>
              <a:spcAft>
                <a:spcPts val="0"/>
              </a:spcAft>
              <a:buClr>
                <a:srgbClr val="888888"/>
              </a:buClr>
              <a:buSzPts val="525"/>
              <a:buFont typeface="Calibri"/>
              <a:buNone/>
              <a:defRPr b="0" i="0" sz="2100" u="none" cap="none" strike="noStrike">
                <a:solidFill>
                  <a:srgbClr val="888888"/>
                </a:solidFill>
                <a:latin typeface="Calibri"/>
                <a:ea typeface="Calibri"/>
                <a:cs typeface="Calibri"/>
                <a:sym typeface="Calibri"/>
              </a:defRPr>
            </a:lvl1pPr>
            <a:lvl2pPr indent="0" lvl="1" marL="0" marR="0" rtl="0" algn="r">
              <a:lnSpc>
                <a:spcPct val="100000"/>
              </a:lnSpc>
              <a:spcBef>
                <a:spcPts val="0"/>
              </a:spcBef>
              <a:spcAft>
                <a:spcPts val="0"/>
              </a:spcAft>
              <a:buClr>
                <a:srgbClr val="888888"/>
              </a:buClr>
              <a:buSzPts val="525"/>
              <a:buFont typeface="Calibri"/>
              <a:buNone/>
              <a:defRPr b="0" i="0" sz="2100" u="none" cap="none" strike="noStrike">
                <a:solidFill>
                  <a:srgbClr val="888888"/>
                </a:solidFill>
                <a:latin typeface="Calibri"/>
                <a:ea typeface="Calibri"/>
                <a:cs typeface="Calibri"/>
                <a:sym typeface="Calibri"/>
              </a:defRPr>
            </a:lvl2pPr>
            <a:lvl3pPr indent="0" lvl="2" marL="0" marR="0" rtl="0" algn="r">
              <a:lnSpc>
                <a:spcPct val="100000"/>
              </a:lnSpc>
              <a:spcBef>
                <a:spcPts val="0"/>
              </a:spcBef>
              <a:spcAft>
                <a:spcPts val="0"/>
              </a:spcAft>
              <a:buClr>
                <a:srgbClr val="888888"/>
              </a:buClr>
              <a:buSzPts val="525"/>
              <a:buFont typeface="Calibri"/>
              <a:buNone/>
              <a:defRPr b="0" i="0" sz="2100" u="none" cap="none" strike="noStrike">
                <a:solidFill>
                  <a:srgbClr val="888888"/>
                </a:solidFill>
                <a:latin typeface="Calibri"/>
                <a:ea typeface="Calibri"/>
                <a:cs typeface="Calibri"/>
                <a:sym typeface="Calibri"/>
              </a:defRPr>
            </a:lvl3pPr>
            <a:lvl4pPr indent="0" lvl="3" marL="0" marR="0" rtl="0" algn="r">
              <a:lnSpc>
                <a:spcPct val="100000"/>
              </a:lnSpc>
              <a:spcBef>
                <a:spcPts val="0"/>
              </a:spcBef>
              <a:spcAft>
                <a:spcPts val="0"/>
              </a:spcAft>
              <a:buClr>
                <a:srgbClr val="888888"/>
              </a:buClr>
              <a:buSzPts val="525"/>
              <a:buFont typeface="Calibri"/>
              <a:buNone/>
              <a:defRPr b="0" i="0" sz="2100" u="none" cap="none" strike="noStrike">
                <a:solidFill>
                  <a:srgbClr val="888888"/>
                </a:solidFill>
                <a:latin typeface="Calibri"/>
                <a:ea typeface="Calibri"/>
                <a:cs typeface="Calibri"/>
                <a:sym typeface="Calibri"/>
              </a:defRPr>
            </a:lvl4pPr>
            <a:lvl5pPr indent="0" lvl="4" marL="0" marR="0" rtl="0" algn="r">
              <a:lnSpc>
                <a:spcPct val="100000"/>
              </a:lnSpc>
              <a:spcBef>
                <a:spcPts val="0"/>
              </a:spcBef>
              <a:spcAft>
                <a:spcPts val="0"/>
              </a:spcAft>
              <a:buClr>
                <a:srgbClr val="888888"/>
              </a:buClr>
              <a:buSzPts val="525"/>
              <a:buFont typeface="Calibri"/>
              <a:buNone/>
              <a:defRPr b="0" i="0" sz="2100" u="none" cap="none" strike="noStrike">
                <a:solidFill>
                  <a:srgbClr val="888888"/>
                </a:solidFill>
                <a:latin typeface="Calibri"/>
                <a:ea typeface="Calibri"/>
                <a:cs typeface="Calibri"/>
                <a:sym typeface="Calibri"/>
              </a:defRPr>
            </a:lvl5pPr>
            <a:lvl6pPr indent="0" lvl="5" marL="0" marR="0" rtl="0" algn="r">
              <a:lnSpc>
                <a:spcPct val="100000"/>
              </a:lnSpc>
              <a:spcBef>
                <a:spcPts val="0"/>
              </a:spcBef>
              <a:spcAft>
                <a:spcPts val="0"/>
              </a:spcAft>
              <a:buClr>
                <a:srgbClr val="888888"/>
              </a:buClr>
              <a:buSzPts val="525"/>
              <a:buFont typeface="Calibri"/>
              <a:buNone/>
              <a:defRPr b="0" i="0" sz="2100" u="none" cap="none" strike="noStrike">
                <a:solidFill>
                  <a:srgbClr val="888888"/>
                </a:solidFill>
                <a:latin typeface="Calibri"/>
                <a:ea typeface="Calibri"/>
                <a:cs typeface="Calibri"/>
                <a:sym typeface="Calibri"/>
              </a:defRPr>
            </a:lvl6pPr>
            <a:lvl7pPr indent="0" lvl="6" marL="0" marR="0" rtl="0" algn="r">
              <a:lnSpc>
                <a:spcPct val="100000"/>
              </a:lnSpc>
              <a:spcBef>
                <a:spcPts val="0"/>
              </a:spcBef>
              <a:spcAft>
                <a:spcPts val="0"/>
              </a:spcAft>
              <a:buClr>
                <a:srgbClr val="888888"/>
              </a:buClr>
              <a:buSzPts val="525"/>
              <a:buFont typeface="Calibri"/>
              <a:buNone/>
              <a:defRPr b="0" i="0" sz="2100" u="none" cap="none" strike="noStrike">
                <a:solidFill>
                  <a:srgbClr val="888888"/>
                </a:solidFill>
                <a:latin typeface="Calibri"/>
                <a:ea typeface="Calibri"/>
                <a:cs typeface="Calibri"/>
                <a:sym typeface="Calibri"/>
              </a:defRPr>
            </a:lvl7pPr>
            <a:lvl8pPr indent="0" lvl="7" marL="0" marR="0" rtl="0" algn="r">
              <a:lnSpc>
                <a:spcPct val="100000"/>
              </a:lnSpc>
              <a:spcBef>
                <a:spcPts val="0"/>
              </a:spcBef>
              <a:spcAft>
                <a:spcPts val="0"/>
              </a:spcAft>
              <a:buClr>
                <a:srgbClr val="888888"/>
              </a:buClr>
              <a:buSzPts val="525"/>
              <a:buFont typeface="Calibri"/>
              <a:buNone/>
              <a:defRPr b="0" i="0" sz="2100" u="none" cap="none" strike="noStrike">
                <a:solidFill>
                  <a:srgbClr val="888888"/>
                </a:solidFill>
                <a:latin typeface="Calibri"/>
                <a:ea typeface="Calibri"/>
                <a:cs typeface="Calibri"/>
                <a:sym typeface="Calibri"/>
              </a:defRPr>
            </a:lvl8pPr>
            <a:lvl9pPr indent="0" lvl="8" marL="0" marR="0" rtl="0" algn="r">
              <a:lnSpc>
                <a:spcPct val="100000"/>
              </a:lnSpc>
              <a:spcBef>
                <a:spcPts val="0"/>
              </a:spcBef>
              <a:spcAft>
                <a:spcPts val="0"/>
              </a:spcAft>
              <a:buClr>
                <a:srgbClr val="888888"/>
              </a:buClr>
              <a:buSzPts val="525"/>
              <a:buFont typeface="Calibri"/>
              <a:buNone/>
              <a:defRPr b="0" i="0" sz="21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Content with Caption" type="objTx">
  <p:cSld name="OBJECT_WITH_CAPTION_TEXT">
    <p:spTree>
      <p:nvGrpSpPr>
        <p:cNvPr id="41" name="Shape 41"/>
        <p:cNvGrpSpPr/>
        <p:nvPr/>
      </p:nvGrpSpPr>
      <p:grpSpPr>
        <a:xfrm>
          <a:off x="0" y="0"/>
          <a:ext cx="0" cy="0"/>
          <a:chOff x="0" y="0"/>
          <a:chExt cx="0" cy="0"/>
        </a:xfrm>
      </p:grpSpPr>
      <p:sp>
        <p:nvSpPr>
          <p:cNvPr id="42" name="Google Shape;42;p7"/>
          <p:cNvSpPr txBox="1"/>
          <p:nvPr>
            <p:ph type="title"/>
          </p:nvPr>
        </p:nvSpPr>
        <p:spPr>
          <a:xfrm>
            <a:off x="1097280" y="655320"/>
            <a:ext cx="7220099" cy="2789100"/>
          </a:xfrm>
          <a:prstGeom prst="rect">
            <a:avLst/>
          </a:prstGeom>
          <a:noFill/>
          <a:ln>
            <a:noFill/>
          </a:ln>
        </p:spPr>
        <p:txBody>
          <a:bodyPr anchorCtr="0" anchor="b" bIns="66025" lIns="66025" spcFirstLastPara="1" rIns="66025" wrap="square" tIns="66025">
            <a:noAutofit/>
          </a:bodyPr>
          <a:lstStyle>
            <a:lvl1pPr lvl="0" marR="0" rtl="0" algn="l">
              <a:lnSpc>
                <a:spcPct val="100000"/>
              </a:lnSpc>
              <a:spcBef>
                <a:spcPts val="0"/>
              </a:spcBef>
              <a:spcAft>
                <a:spcPts val="0"/>
              </a:spcAft>
              <a:buClr>
                <a:schemeClr val="dk1"/>
              </a:buClr>
              <a:buSzPts val="1000"/>
              <a:buFont typeface="Calibri"/>
              <a:buNone/>
              <a:defRPr b="0" i="0" sz="10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000"/>
              <a:buFont typeface="Arial"/>
              <a:buNone/>
              <a:defRPr b="0" i="0" sz="1000" u="none" cap="none" strike="noStrike">
                <a:solidFill>
                  <a:srgbClr val="000000"/>
                </a:solidFill>
                <a:latin typeface="Arial"/>
                <a:ea typeface="Arial"/>
                <a:cs typeface="Arial"/>
                <a:sym typeface="Arial"/>
              </a:defRPr>
            </a:lvl2pPr>
            <a:lvl3pPr lvl="2" marR="0" rtl="0" algn="l">
              <a:spcBef>
                <a:spcPts val="0"/>
              </a:spcBef>
              <a:spcAft>
                <a:spcPts val="0"/>
              </a:spcAft>
              <a:buSzPts val="1400"/>
              <a:buNone/>
              <a:defRPr sz="1000"/>
            </a:lvl3pPr>
            <a:lvl4pPr lvl="3" marR="0" rtl="0" algn="l">
              <a:spcBef>
                <a:spcPts val="0"/>
              </a:spcBef>
              <a:spcAft>
                <a:spcPts val="0"/>
              </a:spcAft>
              <a:buSzPts val="1400"/>
              <a:buNone/>
              <a:defRPr sz="1000"/>
            </a:lvl4pPr>
            <a:lvl5pPr lvl="4" marR="0" rtl="0" algn="l">
              <a:spcBef>
                <a:spcPts val="0"/>
              </a:spcBef>
              <a:spcAft>
                <a:spcPts val="0"/>
              </a:spcAft>
              <a:buSzPts val="1400"/>
              <a:buNone/>
              <a:defRPr sz="1000"/>
            </a:lvl5pPr>
            <a:lvl6pPr lvl="5" marR="0" rtl="0" algn="l">
              <a:spcBef>
                <a:spcPts val="0"/>
              </a:spcBef>
              <a:spcAft>
                <a:spcPts val="0"/>
              </a:spcAft>
              <a:buSzPts val="1400"/>
              <a:buNone/>
              <a:defRPr sz="1000"/>
            </a:lvl6pPr>
            <a:lvl7pPr lvl="6" marR="0" rtl="0" algn="l">
              <a:spcBef>
                <a:spcPts val="0"/>
              </a:spcBef>
              <a:spcAft>
                <a:spcPts val="0"/>
              </a:spcAft>
              <a:buSzPts val="1400"/>
              <a:buNone/>
              <a:defRPr sz="1000"/>
            </a:lvl7pPr>
            <a:lvl8pPr lvl="7" marR="0" rtl="0" algn="l">
              <a:spcBef>
                <a:spcPts val="0"/>
              </a:spcBef>
              <a:spcAft>
                <a:spcPts val="0"/>
              </a:spcAft>
              <a:buSzPts val="1400"/>
              <a:buNone/>
              <a:defRPr sz="1000"/>
            </a:lvl8pPr>
            <a:lvl9pPr lvl="8" marR="0" rtl="0" algn="l">
              <a:spcBef>
                <a:spcPts val="0"/>
              </a:spcBef>
              <a:spcAft>
                <a:spcPts val="0"/>
              </a:spcAft>
              <a:buSzPts val="1400"/>
              <a:buNone/>
              <a:defRPr sz="1000"/>
            </a:lvl9pPr>
          </a:lstStyle>
          <a:p/>
        </p:txBody>
      </p:sp>
      <p:sp>
        <p:nvSpPr>
          <p:cNvPr id="43" name="Google Shape;43;p7"/>
          <p:cNvSpPr txBox="1"/>
          <p:nvPr>
            <p:ph idx="1" type="body"/>
          </p:nvPr>
        </p:nvSpPr>
        <p:spPr>
          <a:xfrm>
            <a:off x="8580120" y="655320"/>
            <a:ext cx="12268199" cy="14047500"/>
          </a:xfrm>
          <a:prstGeom prst="rect">
            <a:avLst/>
          </a:prstGeom>
          <a:noFill/>
          <a:ln>
            <a:noFill/>
          </a:ln>
        </p:spPr>
        <p:txBody>
          <a:bodyPr anchorCtr="0" anchor="t" bIns="66025" lIns="66025" spcFirstLastPara="1" rIns="66025" wrap="square" tIns="66025">
            <a:noAutofit/>
          </a:bodyPr>
          <a:lstStyle>
            <a:lvl1pPr indent="-292100" lvl="0" marL="457200" marR="0" rtl="0" algn="l">
              <a:lnSpc>
                <a:spcPct val="100000"/>
              </a:lnSpc>
              <a:spcBef>
                <a:spcPts val="0"/>
              </a:spcBef>
              <a:spcAft>
                <a:spcPts val="0"/>
              </a:spcAft>
              <a:buClr>
                <a:schemeClr val="dk1"/>
              </a:buClr>
              <a:buSzPts val="1000"/>
              <a:buFont typeface="Arial"/>
              <a:buChar char="•"/>
              <a:defRPr b="0" i="0" sz="1000" u="none" cap="none" strike="noStrike">
                <a:solidFill>
                  <a:srgbClr val="000000"/>
                </a:solidFill>
                <a:latin typeface="Arial"/>
                <a:ea typeface="Arial"/>
                <a:cs typeface="Arial"/>
                <a:sym typeface="Arial"/>
              </a:defRPr>
            </a:lvl1pPr>
            <a:lvl2pPr indent="-292100" lvl="1" marL="914400" marR="0" rtl="0" algn="l">
              <a:lnSpc>
                <a:spcPct val="100000"/>
              </a:lnSpc>
              <a:spcBef>
                <a:spcPts val="0"/>
              </a:spcBef>
              <a:spcAft>
                <a:spcPts val="0"/>
              </a:spcAft>
              <a:buClr>
                <a:schemeClr val="dk1"/>
              </a:buClr>
              <a:buSzPts val="1000"/>
              <a:buFont typeface="Arial"/>
              <a:buChar char="–"/>
              <a:defRPr b="0" i="0" sz="1000" u="none" cap="none" strike="noStrike">
                <a:solidFill>
                  <a:srgbClr val="000000"/>
                </a:solidFill>
                <a:latin typeface="Arial"/>
                <a:ea typeface="Arial"/>
                <a:cs typeface="Arial"/>
                <a:sym typeface="Arial"/>
              </a:defRPr>
            </a:lvl2pPr>
            <a:lvl3pPr indent="-292100" lvl="2" marL="1371600" marR="0" rtl="0" algn="l">
              <a:lnSpc>
                <a:spcPct val="100000"/>
              </a:lnSpc>
              <a:spcBef>
                <a:spcPts val="0"/>
              </a:spcBef>
              <a:spcAft>
                <a:spcPts val="0"/>
              </a:spcAft>
              <a:buClr>
                <a:schemeClr val="dk1"/>
              </a:buClr>
              <a:buSzPts val="1000"/>
              <a:buFont typeface="Arial"/>
              <a:buChar char="•"/>
              <a:defRPr b="0" i="0" sz="1000" u="none" cap="none" strike="noStrike">
                <a:solidFill>
                  <a:srgbClr val="000000"/>
                </a:solidFill>
                <a:latin typeface="Arial"/>
                <a:ea typeface="Arial"/>
                <a:cs typeface="Arial"/>
                <a:sym typeface="Arial"/>
              </a:defRPr>
            </a:lvl3pPr>
            <a:lvl4pPr indent="-292100" lvl="3" marL="1828800" marR="0" rtl="0" algn="l">
              <a:lnSpc>
                <a:spcPct val="100000"/>
              </a:lnSpc>
              <a:spcBef>
                <a:spcPts val="0"/>
              </a:spcBef>
              <a:spcAft>
                <a:spcPts val="0"/>
              </a:spcAft>
              <a:buClr>
                <a:schemeClr val="dk1"/>
              </a:buClr>
              <a:buSzPts val="1000"/>
              <a:buFont typeface="Arial"/>
              <a:buChar char="–"/>
              <a:defRPr b="0" i="0" sz="1000" u="none" cap="none" strike="noStrike">
                <a:solidFill>
                  <a:srgbClr val="000000"/>
                </a:solidFill>
                <a:latin typeface="Arial"/>
                <a:ea typeface="Arial"/>
                <a:cs typeface="Arial"/>
                <a:sym typeface="Arial"/>
              </a:defRPr>
            </a:lvl4pPr>
            <a:lvl5pPr indent="-292100" lvl="4" marL="2286000" marR="0" rtl="0" algn="l">
              <a:lnSpc>
                <a:spcPct val="100000"/>
              </a:lnSpc>
              <a:spcBef>
                <a:spcPts val="0"/>
              </a:spcBef>
              <a:spcAft>
                <a:spcPts val="0"/>
              </a:spcAft>
              <a:buClr>
                <a:schemeClr val="dk1"/>
              </a:buClr>
              <a:buSzPts val="1000"/>
              <a:buFont typeface="Arial"/>
              <a:buChar char="»"/>
              <a:defRPr b="0" i="0" sz="1000" u="none" cap="none" strike="noStrike">
                <a:solidFill>
                  <a:srgbClr val="000000"/>
                </a:solidFill>
                <a:latin typeface="Arial"/>
                <a:ea typeface="Arial"/>
                <a:cs typeface="Arial"/>
                <a:sym typeface="Arial"/>
              </a:defRPr>
            </a:lvl5pPr>
            <a:lvl6pPr indent="-292100" lvl="5" marL="2743200" marR="0" rtl="0" algn="l">
              <a:lnSpc>
                <a:spcPct val="100000"/>
              </a:lnSpc>
              <a:spcBef>
                <a:spcPts val="0"/>
              </a:spcBef>
              <a:spcAft>
                <a:spcPts val="0"/>
              </a:spcAft>
              <a:buClr>
                <a:schemeClr val="dk1"/>
              </a:buClr>
              <a:buSzPts val="1000"/>
              <a:buFont typeface="Arial"/>
              <a:buChar char="•"/>
              <a:defRPr b="0" i="0" sz="1000" u="none" cap="none" strike="noStrike">
                <a:solidFill>
                  <a:srgbClr val="000000"/>
                </a:solidFill>
                <a:latin typeface="Arial"/>
                <a:ea typeface="Arial"/>
                <a:cs typeface="Arial"/>
                <a:sym typeface="Arial"/>
              </a:defRPr>
            </a:lvl6pPr>
            <a:lvl7pPr indent="-292100" lvl="6" marL="3200400" marR="0" rtl="0" algn="l">
              <a:lnSpc>
                <a:spcPct val="100000"/>
              </a:lnSpc>
              <a:spcBef>
                <a:spcPts val="0"/>
              </a:spcBef>
              <a:spcAft>
                <a:spcPts val="0"/>
              </a:spcAft>
              <a:buClr>
                <a:schemeClr val="dk1"/>
              </a:buClr>
              <a:buSzPts val="1000"/>
              <a:buFont typeface="Arial"/>
              <a:buChar char="•"/>
              <a:defRPr b="0" i="0" sz="1000" u="none" cap="none" strike="noStrike">
                <a:solidFill>
                  <a:srgbClr val="000000"/>
                </a:solidFill>
                <a:latin typeface="Arial"/>
                <a:ea typeface="Arial"/>
                <a:cs typeface="Arial"/>
                <a:sym typeface="Arial"/>
              </a:defRPr>
            </a:lvl7pPr>
            <a:lvl8pPr indent="-292100" lvl="7" marL="3657600" marR="0" rtl="0" algn="l">
              <a:lnSpc>
                <a:spcPct val="100000"/>
              </a:lnSpc>
              <a:spcBef>
                <a:spcPts val="0"/>
              </a:spcBef>
              <a:spcAft>
                <a:spcPts val="0"/>
              </a:spcAft>
              <a:buClr>
                <a:schemeClr val="dk1"/>
              </a:buClr>
              <a:buSzPts val="1000"/>
              <a:buFont typeface="Arial"/>
              <a:buChar char="•"/>
              <a:defRPr b="0" i="0" sz="1000" u="none" cap="none" strike="noStrike">
                <a:solidFill>
                  <a:srgbClr val="000000"/>
                </a:solidFill>
                <a:latin typeface="Arial"/>
                <a:ea typeface="Arial"/>
                <a:cs typeface="Arial"/>
                <a:sym typeface="Arial"/>
              </a:defRPr>
            </a:lvl8pPr>
            <a:lvl9pPr indent="-292100" lvl="8" marL="4114800" marR="0" rtl="0" algn="l">
              <a:lnSpc>
                <a:spcPct val="100000"/>
              </a:lnSpc>
              <a:spcBef>
                <a:spcPts val="0"/>
              </a:spcBef>
              <a:spcAft>
                <a:spcPts val="0"/>
              </a:spcAft>
              <a:buClr>
                <a:schemeClr val="dk1"/>
              </a:buClr>
              <a:buSzPts val="1000"/>
              <a:buFont typeface="Arial"/>
              <a:buChar char="•"/>
              <a:defRPr b="0" i="0" sz="1000" u="none" cap="none" strike="noStrike">
                <a:solidFill>
                  <a:srgbClr val="000000"/>
                </a:solidFill>
                <a:latin typeface="Arial"/>
                <a:ea typeface="Arial"/>
                <a:cs typeface="Arial"/>
                <a:sym typeface="Arial"/>
              </a:defRPr>
            </a:lvl9pPr>
          </a:lstStyle>
          <a:p/>
        </p:txBody>
      </p:sp>
      <p:sp>
        <p:nvSpPr>
          <p:cNvPr id="44" name="Google Shape;44;p7"/>
          <p:cNvSpPr txBox="1"/>
          <p:nvPr>
            <p:ph idx="2" type="body"/>
          </p:nvPr>
        </p:nvSpPr>
        <p:spPr>
          <a:xfrm>
            <a:off x="1097280" y="3444241"/>
            <a:ext cx="7220099" cy="11258699"/>
          </a:xfrm>
          <a:prstGeom prst="rect">
            <a:avLst/>
          </a:prstGeom>
          <a:noFill/>
          <a:ln>
            <a:noFill/>
          </a:ln>
        </p:spPr>
        <p:txBody>
          <a:bodyPr anchorCtr="0" anchor="t" bIns="66025" lIns="66025" spcFirstLastPara="1" rIns="66025" wrap="square" tIns="66025">
            <a:noAutofit/>
          </a:bodyPr>
          <a:lstStyle>
            <a:lvl1pPr indent="-228600" lvl="0" marL="457200" marR="0" rtl="0" algn="l">
              <a:lnSpc>
                <a:spcPct val="100000"/>
              </a:lnSpc>
              <a:spcBef>
                <a:spcPts val="0"/>
              </a:spcBef>
              <a:spcAft>
                <a:spcPts val="0"/>
              </a:spcAft>
              <a:buClr>
                <a:schemeClr val="dk1"/>
              </a:buClr>
              <a:buSzPts val="1000"/>
              <a:buFont typeface="Calibri"/>
              <a:buNone/>
              <a:defRPr b="0" i="0" sz="1000" u="none" cap="none" strike="noStrike">
                <a:solidFill>
                  <a:srgbClr val="000000"/>
                </a:solidFill>
                <a:latin typeface="Arial"/>
                <a:ea typeface="Arial"/>
                <a:cs typeface="Arial"/>
                <a:sym typeface="Arial"/>
              </a:defRPr>
            </a:lvl1pPr>
            <a:lvl2pPr indent="-228600" lvl="1" marL="914400" marR="0" rtl="0" algn="l">
              <a:lnSpc>
                <a:spcPct val="100000"/>
              </a:lnSpc>
              <a:spcBef>
                <a:spcPts val="0"/>
              </a:spcBef>
              <a:spcAft>
                <a:spcPts val="0"/>
              </a:spcAft>
              <a:buClr>
                <a:schemeClr val="dk1"/>
              </a:buClr>
              <a:buSzPts val="1000"/>
              <a:buFont typeface="Calibri"/>
              <a:buNone/>
              <a:defRPr b="0" i="0" sz="1000" u="none" cap="none" strike="noStrike">
                <a:solidFill>
                  <a:srgbClr val="000000"/>
                </a:solidFill>
                <a:latin typeface="Arial"/>
                <a:ea typeface="Arial"/>
                <a:cs typeface="Arial"/>
                <a:sym typeface="Arial"/>
              </a:defRPr>
            </a:lvl2pPr>
            <a:lvl3pPr indent="-228600" lvl="2" marL="1371600" marR="0" rtl="0" algn="l">
              <a:lnSpc>
                <a:spcPct val="100000"/>
              </a:lnSpc>
              <a:spcBef>
                <a:spcPts val="0"/>
              </a:spcBef>
              <a:spcAft>
                <a:spcPts val="0"/>
              </a:spcAft>
              <a:buClr>
                <a:schemeClr val="dk1"/>
              </a:buClr>
              <a:buSzPts val="1000"/>
              <a:buFont typeface="Calibri"/>
              <a:buNone/>
              <a:defRPr b="0" i="0" sz="1000" u="none" cap="none" strike="noStrike">
                <a:solidFill>
                  <a:srgbClr val="000000"/>
                </a:solidFill>
                <a:latin typeface="Arial"/>
                <a:ea typeface="Arial"/>
                <a:cs typeface="Arial"/>
                <a:sym typeface="Arial"/>
              </a:defRPr>
            </a:lvl3pPr>
            <a:lvl4pPr indent="-228600" lvl="3" marL="1828800" marR="0" rtl="0" algn="l">
              <a:lnSpc>
                <a:spcPct val="100000"/>
              </a:lnSpc>
              <a:spcBef>
                <a:spcPts val="0"/>
              </a:spcBef>
              <a:spcAft>
                <a:spcPts val="0"/>
              </a:spcAft>
              <a:buClr>
                <a:schemeClr val="dk1"/>
              </a:buClr>
              <a:buSzPts val="1000"/>
              <a:buFont typeface="Calibri"/>
              <a:buNone/>
              <a:defRPr b="0" i="0" sz="1000" u="none" cap="none" strike="noStrike">
                <a:solidFill>
                  <a:srgbClr val="000000"/>
                </a:solidFill>
                <a:latin typeface="Arial"/>
                <a:ea typeface="Arial"/>
                <a:cs typeface="Arial"/>
                <a:sym typeface="Arial"/>
              </a:defRPr>
            </a:lvl4pPr>
            <a:lvl5pPr indent="-228600" lvl="4" marL="2286000" marR="0" rtl="0" algn="l">
              <a:lnSpc>
                <a:spcPct val="100000"/>
              </a:lnSpc>
              <a:spcBef>
                <a:spcPts val="0"/>
              </a:spcBef>
              <a:spcAft>
                <a:spcPts val="0"/>
              </a:spcAft>
              <a:buClr>
                <a:schemeClr val="dk1"/>
              </a:buClr>
              <a:buSzPts val="1000"/>
              <a:buFont typeface="Calibri"/>
              <a:buNone/>
              <a:defRPr b="0" i="0" sz="1000" u="none" cap="none" strike="noStrike">
                <a:solidFill>
                  <a:srgbClr val="000000"/>
                </a:solidFill>
                <a:latin typeface="Arial"/>
                <a:ea typeface="Arial"/>
                <a:cs typeface="Arial"/>
                <a:sym typeface="Arial"/>
              </a:defRPr>
            </a:lvl5pPr>
            <a:lvl6pPr indent="-228600" lvl="5" marL="2743200" marR="0" rtl="0" algn="l">
              <a:lnSpc>
                <a:spcPct val="100000"/>
              </a:lnSpc>
              <a:spcBef>
                <a:spcPts val="0"/>
              </a:spcBef>
              <a:spcAft>
                <a:spcPts val="0"/>
              </a:spcAft>
              <a:buClr>
                <a:schemeClr val="dk1"/>
              </a:buClr>
              <a:buSzPts val="1000"/>
              <a:buFont typeface="Calibri"/>
              <a:buNone/>
              <a:defRPr b="0" i="0" sz="1000" u="none" cap="none" strike="noStrike">
                <a:solidFill>
                  <a:srgbClr val="000000"/>
                </a:solidFill>
                <a:latin typeface="Arial"/>
                <a:ea typeface="Arial"/>
                <a:cs typeface="Arial"/>
                <a:sym typeface="Arial"/>
              </a:defRPr>
            </a:lvl6pPr>
            <a:lvl7pPr indent="-228600" lvl="6" marL="3200400" marR="0" rtl="0" algn="l">
              <a:lnSpc>
                <a:spcPct val="100000"/>
              </a:lnSpc>
              <a:spcBef>
                <a:spcPts val="0"/>
              </a:spcBef>
              <a:spcAft>
                <a:spcPts val="0"/>
              </a:spcAft>
              <a:buClr>
                <a:schemeClr val="dk1"/>
              </a:buClr>
              <a:buSzPts val="1000"/>
              <a:buFont typeface="Calibri"/>
              <a:buNone/>
              <a:defRPr b="0" i="0" sz="1000" u="none" cap="none" strike="noStrike">
                <a:solidFill>
                  <a:srgbClr val="000000"/>
                </a:solidFill>
                <a:latin typeface="Arial"/>
                <a:ea typeface="Arial"/>
                <a:cs typeface="Arial"/>
                <a:sym typeface="Arial"/>
              </a:defRPr>
            </a:lvl7pPr>
            <a:lvl8pPr indent="-228600" lvl="7" marL="3657600" marR="0" rtl="0" algn="l">
              <a:lnSpc>
                <a:spcPct val="100000"/>
              </a:lnSpc>
              <a:spcBef>
                <a:spcPts val="0"/>
              </a:spcBef>
              <a:spcAft>
                <a:spcPts val="0"/>
              </a:spcAft>
              <a:buClr>
                <a:schemeClr val="dk1"/>
              </a:buClr>
              <a:buSzPts val="1000"/>
              <a:buFont typeface="Calibri"/>
              <a:buNone/>
              <a:defRPr b="0" i="0" sz="1000" u="none" cap="none" strike="noStrike">
                <a:solidFill>
                  <a:srgbClr val="000000"/>
                </a:solidFill>
                <a:latin typeface="Arial"/>
                <a:ea typeface="Arial"/>
                <a:cs typeface="Arial"/>
                <a:sym typeface="Arial"/>
              </a:defRPr>
            </a:lvl8pPr>
            <a:lvl9pPr indent="-228600" lvl="8" marL="4114800" marR="0" rtl="0" algn="l">
              <a:lnSpc>
                <a:spcPct val="100000"/>
              </a:lnSpc>
              <a:spcBef>
                <a:spcPts val="0"/>
              </a:spcBef>
              <a:spcAft>
                <a:spcPts val="0"/>
              </a:spcAft>
              <a:buClr>
                <a:schemeClr val="dk1"/>
              </a:buClr>
              <a:buSzPts val="1000"/>
              <a:buFont typeface="Calibri"/>
              <a:buNone/>
              <a:defRPr b="0" i="0" sz="1000" u="none" cap="none" strike="noStrike">
                <a:solidFill>
                  <a:srgbClr val="000000"/>
                </a:solidFill>
                <a:latin typeface="Arial"/>
                <a:ea typeface="Arial"/>
                <a:cs typeface="Arial"/>
                <a:sym typeface="Arial"/>
              </a:defRPr>
            </a:lvl9pPr>
          </a:lstStyle>
          <a:p/>
        </p:txBody>
      </p:sp>
      <p:sp>
        <p:nvSpPr>
          <p:cNvPr id="45" name="Google Shape;45;p7"/>
          <p:cNvSpPr txBox="1"/>
          <p:nvPr>
            <p:ph idx="10" type="dt"/>
          </p:nvPr>
        </p:nvSpPr>
        <p:spPr>
          <a:xfrm>
            <a:off x="1097279" y="15255241"/>
            <a:ext cx="5120399" cy="876300"/>
          </a:xfrm>
          <a:prstGeom prst="rect">
            <a:avLst/>
          </a:prstGeom>
          <a:noFill/>
          <a:ln>
            <a:noFill/>
          </a:ln>
        </p:spPr>
        <p:txBody>
          <a:bodyPr anchorCtr="0" anchor="ctr" bIns="66025" lIns="66025" spcFirstLastPara="1" rIns="66025" wrap="square" tIns="66025">
            <a:noAutofit/>
          </a:bodyPr>
          <a:lstStyle>
            <a:lvl1pPr lvl="0" marR="0" rtl="0" algn="l">
              <a:lnSpc>
                <a:spcPct val="100000"/>
              </a:lnSpc>
              <a:spcBef>
                <a:spcPts val="0"/>
              </a:spcBef>
              <a:spcAft>
                <a:spcPts val="0"/>
              </a:spcAft>
              <a:buClr>
                <a:srgbClr val="000000"/>
              </a:buClr>
              <a:buSzPts val="1000"/>
              <a:buFont typeface="Arial"/>
              <a:buNone/>
              <a:defRPr b="0" i="0" sz="10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000"/>
              <a:buFont typeface="Arial"/>
              <a:buNone/>
              <a:defRPr b="0" i="0" sz="10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000"/>
              <a:buFont typeface="Arial"/>
              <a:buNone/>
              <a:defRPr b="0" i="0" sz="10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000"/>
              <a:buFont typeface="Arial"/>
              <a:buNone/>
              <a:defRPr b="0" i="0" sz="10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000"/>
              <a:buFont typeface="Arial"/>
              <a:buNone/>
              <a:defRPr b="0" i="0" sz="10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000"/>
              <a:buFont typeface="Arial"/>
              <a:buNone/>
              <a:defRPr b="0" i="0" sz="10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000"/>
              <a:buFont typeface="Arial"/>
              <a:buNone/>
              <a:defRPr b="0" i="0" sz="10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000"/>
              <a:buFont typeface="Arial"/>
              <a:buNone/>
              <a:defRPr b="0" i="0" sz="10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000"/>
              <a:buFont typeface="Arial"/>
              <a:buNone/>
              <a:defRPr b="0" i="0" sz="1000" u="none" cap="none" strike="noStrike">
                <a:solidFill>
                  <a:srgbClr val="000000"/>
                </a:solidFill>
                <a:latin typeface="Arial"/>
                <a:ea typeface="Arial"/>
                <a:cs typeface="Arial"/>
                <a:sym typeface="Arial"/>
              </a:defRPr>
            </a:lvl9pPr>
          </a:lstStyle>
          <a:p/>
        </p:txBody>
      </p:sp>
      <p:sp>
        <p:nvSpPr>
          <p:cNvPr id="46" name="Google Shape;46;p7"/>
          <p:cNvSpPr txBox="1"/>
          <p:nvPr>
            <p:ph idx="11" type="ftr"/>
          </p:nvPr>
        </p:nvSpPr>
        <p:spPr>
          <a:xfrm>
            <a:off x="7498079" y="15255241"/>
            <a:ext cx="6949200" cy="876300"/>
          </a:xfrm>
          <a:prstGeom prst="rect">
            <a:avLst/>
          </a:prstGeom>
          <a:noFill/>
          <a:ln>
            <a:noFill/>
          </a:ln>
        </p:spPr>
        <p:txBody>
          <a:bodyPr anchorCtr="0" anchor="ctr" bIns="66025" lIns="66025" spcFirstLastPara="1" rIns="66025" wrap="square" tIns="66025">
            <a:noAutofit/>
          </a:bodyPr>
          <a:lstStyle>
            <a:lvl1pPr lvl="0" marR="0" rtl="0" algn="ctr">
              <a:lnSpc>
                <a:spcPct val="100000"/>
              </a:lnSpc>
              <a:spcBef>
                <a:spcPts val="0"/>
              </a:spcBef>
              <a:spcAft>
                <a:spcPts val="0"/>
              </a:spcAft>
              <a:buClr>
                <a:srgbClr val="000000"/>
              </a:buClr>
              <a:buSzPts val="1000"/>
              <a:buFont typeface="Arial"/>
              <a:buNone/>
              <a:defRPr b="0" i="0" sz="10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000"/>
              <a:buFont typeface="Arial"/>
              <a:buNone/>
              <a:defRPr b="0" i="0" sz="10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000"/>
              <a:buFont typeface="Arial"/>
              <a:buNone/>
              <a:defRPr b="0" i="0" sz="10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000"/>
              <a:buFont typeface="Arial"/>
              <a:buNone/>
              <a:defRPr b="0" i="0" sz="10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000"/>
              <a:buFont typeface="Arial"/>
              <a:buNone/>
              <a:defRPr b="0" i="0" sz="10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000"/>
              <a:buFont typeface="Arial"/>
              <a:buNone/>
              <a:defRPr b="0" i="0" sz="10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000"/>
              <a:buFont typeface="Arial"/>
              <a:buNone/>
              <a:defRPr b="0" i="0" sz="10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000"/>
              <a:buFont typeface="Arial"/>
              <a:buNone/>
              <a:defRPr b="0" i="0" sz="10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000"/>
              <a:buFont typeface="Arial"/>
              <a:buNone/>
              <a:defRPr b="0" i="0" sz="1000" u="none" cap="none" strike="noStrike">
                <a:solidFill>
                  <a:srgbClr val="000000"/>
                </a:solidFill>
                <a:latin typeface="Arial"/>
                <a:ea typeface="Arial"/>
                <a:cs typeface="Arial"/>
                <a:sym typeface="Arial"/>
              </a:defRPr>
            </a:lvl9pPr>
          </a:lstStyle>
          <a:p/>
        </p:txBody>
      </p:sp>
      <p:sp>
        <p:nvSpPr>
          <p:cNvPr id="47" name="Google Shape;47;p7"/>
          <p:cNvSpPr txBox="1"/>
          <p:nvPr>
            <p:ph idx="12" type="sldNum"/>
          </p:nvPr>
        </p:nvSpPr>
        <p:spPr>
          <a:xfrm>
            <a:off x="15727680" y="15255241"/>
            <a:ext cx="5120399" cy="876300"/>
          </a:xfrm>
          <a:prstGeom prst="rect">
            <a:avLst/>
          </a:prstGeom>
          <a:noFill/>
          <a:ln>
            <a:noFill/>
          </a:ln>
        </p:spPr>
        <p:txBody>
          <a:bodyPr anchorCtr="0" anchor="ctr" bIns="79250" lIns="158500" spcFirstLastPara="1" rIns="158500" wrap="square" tIns="79250">
            <a:noAutofit/>
          </a:bodyPr>
          <a:lstStyle>
            <a:lvl1pPr indent="0" lvl="0" marL="0" marR="0" rtl="0" algn="r">
              <a:lnSpc>
                <a:spcPct val="100000"/>
              </a:lnSpc>
              <a:spcBef>
                <a:spcPts val="0"/>
              </a:spcBef>
              <a:spcAft>
                <a:spcPts val="0"/>
              </a:spcAft>
              <a:buClr>
                <a:srgbClr val="888888"/>
              </a:buClr>
              <a:buSzPts val="525"/>
              <a:buFont typeface="Calibri"/>
              <a:buNone/>
              <a:defRPr b="0" i="0" sz="2100" u="none" cap="none" strike="noStrike">
                <a:solidFill>
                  <a:srgbClr val="888888"/>
                </a:solidFill>
                <a:latin typeface="Calibri"/>
                <a:ea typeface="Calibri"/>
                <a:cs typeface="Calibri"/>
                <a:sym typeface="Calibri"/>
              </a:defRPr>
            </a:lvl1pPr>
            <a:lvl2pPr indent="0" lvl="1" marL="0" marR="0" rtl="0" algn="r">
              <a:lnSpc>
                <a:spcPct val="100000"/>
              </a:lnSpc>
              <a:spcBef>
                <a:spcPts val="0"/>
              </a:spcBef>
              <a:spcAft>
                <a:spcPts val="0"/>
              </a:spcAft>
              <a:buClr>
                <a:srgbClr val="888888"/>
              </a:buClr>
              <a:buSzPts val="525"/>
              <a:buFont typeface="Calibri"/>
              <a:buNone/>
              <a:defRPr b="0" i="0" sz="2100" u="none" cap="none" strike="noStrike">
                <a:solidFill>
                  <a:srgbClr val="888888"/>
                </a:solidFill>
                <a:latin typeface="Calibri"/>
                <a:ea typeface="Calibri"/>
                <a:cs typeface="Calibri"/>
                <a:sym typeface="Calibri"/>
              </a:defRPr>
            </a:lvl2pPr>
            <a:lvl3pPr indent="0" lvl="2" marL="0" marR="0" rtl="0" algn="r">
              <a:lnSpc>
                <a:spcPct val="100000"/>
              </a:lnSpc>
              <a:spcBef>
                <a:spcPts val="0"/>
              </a:spcBef>
              <a:spcAft>
                <a:spcPts val="0"/>
              </a:spcAft>
              <a:buClr>
                <a:srgbClr val="888888"/>
              </a:buClr>
              <a:buSzPts val="525"/>
              <a:buFont typeface="Calibri"/>
              <a:buNone/>
              <a:defRPr b="0" i="0" sz="2100" u="none" cap="none" strike="noStrike">
                <a:solidFill>
                  <a:srgbClr val="888888"/>
                </a:solidFill>
                <a:latin typeface="Calibri"/>
                <a:ea typeface="Calibri"/>
                <a:cs typeface="Calibri"/>
                <a:sym typeface="Calibri"/>
              </a:defRPr>
            </a:lvl3pPr>
            <a:lvl4pPr indent="0" lvl="3" marL="0" marR="0" rtl="0" algn="r">
              <a:lnSpc>
                <a:spcPct val="100000"/>
              </a:lnSpc>
              <a:spcBef>
                <a:spcPts val="0"/>
              </a:spcBef>
              <a:spcAft>
                <a:spcPts val="0"/>
              </a:spcAft>
              <a:buClr>
                <a:srgbClr val="888888"/>
              </a:buClr>
              <a:buSzPts val="525"/>
              <a:buFont typeface="Calibri"/>
              <a:buNone/>
              <a:defRPr b="0" i="0" sz="2100" u="none" cap="none" strike="noStrike">
                <a:solidFill>
                  <a:srgbClr val="888888"/>
                </a:solidFill>
                <a:latin typeface="Calibri"/>
                <a:ea typeface="Calibri"/>
                <a:cs typeface="Calibri"/>
                <a:sym typeface="Calibri"/>
              </a:defRPr>
            </a:lvl4pPr>
            <a:lvl5pPr indent="0" lvl="4" marL="0" marR="0" rtl="0" algn="r">
              <a:lnSpc>
                <a:spcPct val="100000"/>
              </a:lnSpc>
              <a:spcBef>
                <a:spcPts val="0"/>
              </a:spcBef>
              <a:spcAft>
                <a:spcPts val="0"/>
              </a:spcAft>
              <a:buClr>
                <a:srgbClr val="888888"/>
              </a:buClr>
              <a:buSzPts val="525"/>
              <a:buFont typeface="Calibri"/>
              <a:buNone/>
              <a:defRPr b="0" i="0" sz="2100" u="none" cap="none" strike="noStrike">
                <a:solidFill>
                  <a:srgbClr val="888888"/>
                </a:solidFill>
                <a:latin typeface="Calibri"/>
                <a:ea typeface="Calibri"/>
                <a:cs typeface="Calibri"/>
                <a:sym typeface="Calibri"/>
              </a:defRPr>
            </a:lvl5pPr>
            <a:lvl6pPr indent="0" lvl="5" marL="0" marR="0" rtl="0" algn="r">
              <a:lnSpc>
                <a:spcPct val="100000"/>
              </a:lnSpc>
              <a:spcBef>
                <a:spcPts val="0"/>
              </a:spcBef>
              <a:spcAft>
                <a:spcPts val="0"/>
              </a:spcAft>
              <a:buClr>
                <a:srgbClr val="888888"/>
              </a:buClr>
              <a:buSzPts val="525"/>
              <a:buFont typeface="Calibri"/>
              <a:buNone/>
              <a:defRPr b="0" i="0" sz="2100" u="none" cap="none" strike="noStrike">
                <a:solidFill>
                  <a:srgbClr val="888888"/>
                </a:solidFill>
                <a:latin typeface="Calibri"/>
                <a:ea typeface="Calibri"/>
                <a:cs typeface="Calibri"/>
                <a:sym typeface="Calibri"/>
              </a:defRPr>
            </a:lvl6pPr>
            <a:lvl7pPr indent="0" lvl="6" marL="0" marR="0" rtl="0" algn="r">
              <a:lnSpc>
                <a:spcPct val="100000"/>
              </a:lnSpc>
              <a:spcBef>
                <a:spcPts val="0"/>
              </a:spcBef>
              <a:spcAft>
                <a:spcPts val="0"/>
              </a:spcAft>
              <a:buClr>
                <a:srgbClr val="888888"/>
              </a:buClr>
              <a:buSzPts val="525"/>
              <a:buFont typeface="Calibri"/>
              <a:buNone/>
              <a:defRPr b="0" i="0" sz="2100" u="none" cap="none" strike="noStrike">
                <a:solidFill>
                  <a:srgbClr val="888888"/>
                </a:solidFill>
                <a:latin typeface="Calibri"/>
                <a:ea typeface="Calibri"/>
                <a:cs typeface="Calibri"/>
                <a:sym typeface="Calibri"/>
              </a:defRPr>
            </a:lvl7pPr>
            <a:lvl8pPr indent="0" lvl="7" marL="0" marR="0" rtl="0" algn="r">
              <a:lnSpc>
                <a:spcPct val="100000"/>
              </a:lnSpc>
              <a:spcBef>
                <a:spcPts val="0"/>
              </a:spcBef>
              <a:spcAft>
                <a:spcPts val="0"/>
              </a:spcAft>
              <a:buClr>
                <a:srgbClr val="888888"/>
              </a:buClr>
              <a:buSzPts val="525"/>
              <a:buFont typeface="Calibri"/>
              <a:buNone/>
              <a:defRPr b="0" i="0" sz="2100" u="none" cap="none" strike="noStrike">
                <a:solidFill>
                  <a:srgbClr val="888888"/>
                </a:solidFill>
                <a:latin typeface="Calibri"/>
                <a:ea typeface="Calibri"/>
                <a:cs typeface="Calibri"/>
                <a:sym typeface="Calibri"/>
              </a:defRPr>
            </a:lvl8pPr>
            <a:lvl9pPr indent="0" lvl="8" marL="0" marR="0" rtl="0" algn="r">
              <a:lnSpc>
                <a:spcPct val="100000"/>
              </a:lnSpc>
              <a:spcBef>
                <a:spcPts val="0"/>
              </a:spcBef>
              <a:spcAft>
                <a:spcPts val="0"/>
              </a:spcAft>
              <a:buClr>
                <a:srgbClr val="888888"/>
              </a:buClr>
              <a:buSzPts val="525"/>
              <a:buFont typeface="Calibri"/>
              <a:buNone/>
              <a:defRPr b="0" i="0" sz="21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Picture with Caption" type="picTx">
  <p:cSld name="PICTURE_WITH_CAPTION_TEXT">
    <p:spTree>
      <p:nvGrpSpPr>
        <p:cNvPr id="48" name="Shape 48"/>
        <p:cNvGrpSpPr/>
        <p:nvPr/>
      </p:nvGrpSpPr>
      <p:grpSpPr>
        <a:xfrm>
          <a:off x="0" y="0"/>
          <a:ext cx="0" cy="0"/>
          <a:chOff x="0" y="0"/>
          <a:chExt cx="0" cy="0"/>
        </a:xfrm>
      </p:grpSpPr>
      <p:sp>
        <p:nvSpPr>
          <p:cNvPr id="49" name="Google Shape;49;p8"/>
          <p:cNvSpPr txBox="1"/>
          <p:nvPr>
            <p:ph type="title"/>
          </p:nvPr>
        </p:nvSpPr>
        <p:spPr>
          <a:xfrm>
            <a:off x="4301491" y="11521439"/>
            <a:ext cx="13167601" cy="1360199"/>
          </a:xfrm>
          <a:prstGeom prst="rect">
            <a:avLst/>
          </a:prstGeom>
          <a:noFill/>
          <a:ln>
            <a:noFill/>
          </a:ln>
        </p:spPr>
        <p:txBody>
          <a:bodyPr anchorCtr="0" anchor="b" bIns="66025" lIns="66025" spcFirstLastPara="1" rIns="66025" wrap="square" tIns="66025">
            <a:noAutofit/>
          </a:bodyPr>
          <a:lstStyle>
            <a:lvl1pPr lvl="0" marR="0" rtl="0" algn="l">
              <a:lnSpc>
                <a:spcPct val="100000"/>
              </a:lnSpc>
              <a:spcBef>
                <a:spcPts val="0"/>
              </a:spcBef>
              <a:spcAft>
                <a:spcPts val="0"/>
              </a:spcAft>
              <a:buClr>
                <a:schemeClr val="dk1"/>
              </a:buClr>
              <a:buSzPts val="1000"/>
              <a:buFont typeface="Calibri"/>
              <a:buNone/>
              <a:defRPr b="0" i="0" sz="10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000"/>
              <a:buFont typeface="Arial"/>
              <a:buNone/>
              <a:defRPr b="0" i="0" sz="1000" u="none" cap="none" strike="noStrike">
                <a:solidFill>
                  <a:srgbClr val="000000"/>
                </a:solidFill>
                <a:latin typeface="Arial"/>
                <a:ea typeface="Arial"/>
                <a:cs typeface="Arial"/>
                <a:sym typeface="Arial"/>
              </a:defRPr>
            </a:lvl2pPr>
            <a:lvl3pPr lvl="2" marR="0" rtl="0" algn="l">
              <a:spcBef>
                <a:spcPts val="0"/>
              </a:spcBef>
              <a:spcAft>
                <a:spcPts val="0"/>
              </a:spcAft>
              <a:buSzPts val="1400"/>
              <a:buNone/>
              <a:defRPr sz="1000"/>
            </a:lvl3pPr>
            <a:lvl4pPr lvl="3" marR="0" rtl="0" algn="l">
              <a:spcBef>
                <a:spcPts val="0"/>
              </a:spcBef>
              <a:spcAft>
                <a:spcPts val="0"/>
              </a:spcAft>
              <a:buSzPts val="1400"/>
              <a:buNone/>
              <a:defRPr sz="1000"/>
            </a:lvl4pPr>
            <a:lvl5pPr lvl="4" marR="0" rtl="0" algn="l">
              <a:spcBef>
                <a:spcPts val="0"/>
              </a:spcBef>
              <a:spcAft>
                <a:spcPts val="0"/>
              </a:spcAft>
              <a:buSzPts val="1400"/>
              <a:buNone/>
              <a:defRPr sz="1000"/>
            </a:lvl5pPr>
            <a:lvl6pPr lvl="5" marR="0" rtl="0" algn="l">
              <a:spcBef>
                <a:spcPts val="0"/>
              </a:spcBef>
              <a:spcAft>
                <a:spcPts val="0"/>
              </a:spcAft>
              <a:buSzPts val="1400"/>
              <a:buNone/>
              <a:defRPr sz="1000"/>
            </a:lvl6pPr>
            <a:lvl7pPr lvl="6" marR="0" rtl="0" algn="l">
              <a:spcBef>
                <a:spcPts val="0"/>
              </a:spcBef>
              <a:spcAft>
                <a:spcPts val="0"/>
              </a:spcAft>
              <a:buSzPts val="1400"/>
              <a:buNone/>
              <a:defRPr sz="1000"/>
            </a:lvl7pPr>
            <a:lvl8pPr lvl="7" marR="0" rtl="0" algn="l">
              <a:spcBef>
                <a:spcPts val="0"/>
              </a:spcBef>
              <a:spcAft>
                <a:spcPts val="0"/>
              </a:spcAft>
              <a:buSzPts val="1400"/>
              <a:buNone/>
              <a:defRPr sz="1000"/>
            </a:lvl8pPr>
            <a:lvl9pPr lvl="8" marR="0" rtl="0" algn="l">
              <a:spcBef>
                <a:spcPts val="0"/>
              </a:spcBef>
              <a:spcAft>
                <a:spcPts val="0"/>
              </a:spcAft>
              <a:buSzPts val="1400"/>
              <a:buNone/>
              <a:defRPr sz="1000"/>
            </a:lvl9pPr>
          </a:lstStyle>
          <a:p/>
        </p:txBody>
      </p:sp>
      <p:sp>
        <p:nvSpPr>
          <p:cNvPr id="50" name="Google Shape;50;p8"/>
          <p:cNvSpPr/>
          <p:nvPr>
            <p:ph idx="2" type="pic"/>
          </p:nvPr>
        </p:nvSpPr>
        <p:spPr>
          <a:xfrm>
            <a:off x="4301491" y="1470659"/>
            <a:ext cx="7900500" cy="7900500"/>
          </a:xfrm>
          <a:prstGeom prst="rect">
            <a:avLst/>
          </a:prstGeom>
          <a:noFill/>
          <a:ln>
            <a:noFill/>
          </a:ln>
        </p:spPr>
        <p:txBody>
          <a:bodyPr anchorCtr="0" anchor="ctr" bIns="91425" lIns="91425" spcFirstLastPara="1" rIns="91425" wrap="square" tIns="91425">
            <a:noAutofit/>
          </a:bodyPr>
          <a:lstStyle>
            <a:lvl1pPr lvl="0">
              <a:spcBef>
                <a:spcPts val="0"/>
              </a:spcBef>
              <a:spcAft>
                <a:spcPts val="0"/>
              </a:spcAft>
              <a:buNone/>
              <a:defRPr/>
            </a:lvl1pPr>
          </a:lstStyle>
          <a:p/>
        </p:txBody>
      </p:sp>
      <p:sp>
        <p:nvSpPr>
          <p:cNvPr id="51" name="Google Shape;51;p8"/>
          <p:cNvSpPr txBox="1"/>
          <p:nvPr>
            <p:ph idx="1" type="body"/>
          </p:nvPr>
        </p:nvSpPr>
        <p:spPr>
          <a:xfrm>
            <a:off x="4301491" y="12881611"/>
            <a:ext cx="13167601" cy="1931699"/>
          </a:xfrm>
          <a:prstGeom prst="rect">
            <a:avLst/>
          </a:prstGeom>
          <a:noFill/>
          <a:ln>
            <a:noFill/>
          </a:ln>
        </p:spPr>
        <p:txBody>
          <a:bodyPr anchorCtr="0" anchor="t" bIns="66025" lIns="66025" spcFirstLastPara="1" rIns="66025" wrap="square" tIns="66025">
            <a:noAutofit/>
          </a:bodyPr>
          <a:lstStyle>
            <a:lvl1pPr indent="-228600" lvl="0" marL="457200" marR="0" rtl="0" algn="l">
              <a:lnSpc>
                <a:spcPct val="100000"/>
              </a:lnSpc>
              <a:spcBef>
                <a:spcPts val="0"/>
              </a:spcBef>
              <a:spcAft>
                <a:spcPts val="0"/>
              </a:spcAft>
              <a:buClr>
                <a:schemeClr val="dk1"/>
              </a:buClr>
              <a:buSzPts val="1000"/>
              <a:buFont typeface="Calibri"/>
              <a:buNone/>
              <a:defRPr b="0" i="0" sz="1000" u="none" cap="none" strike="noStrike">
                <a:solidFill>
                  <a:srgbClr val="000000"/>
                </a:solidFill>
                <a:latin typeface="Arial"/>
                <a:ea typeface="Arial"/>
                <a:cs typeface="Arial"/>
                <a:sym typeface="Arial"/>
              </a:defRPr>
            </a:lvl1pPr>
            <a:lvl2pPr indent="-228600" lvl="1" marL="914400" marR="0" rtl="0" algn="l">
              <a:lnSpc>
                <a:spcPct val="100000"/>
              </a:lnSpc>
              <a:spcBef>
                <a:spcPts val="0"/>
              </a:spcBef>
              <a:spcAft>
                <a:spcPts val="0"/>
              </a:spcAft>
              <a:buClr>
                <a:schemeClr val="dk1"/>
              </a:buClr>
              <a:buSzPts val="1000"/>
              <a:buFont typeface="Calibri"/>
              <a:buNone/>
              <a:defRPr b="0" i="0" sz="1000" u="none" cap="none" strike="noStrike">
                <a:solidFill>
                  <a:srgbClr val="000000"/>
                </a:solidFill>
                <a:latin typeface="Arial"/>
                <a:ea typeface="Arial"/>
                <a:cs typeface="Arial"/>
                <a:sym typeface="Arial"/>
              </a:defRPr>
            </a:lvl2pPr>
            <a:lvl3pPr indent="-228600" lvl="2" marL="1371600" marR="0" rtl="0" algn="l">
              <a:lnSpc>
                <a:spcPct val="100000"/>
              </a:lnSpc>
              <a:spcBef>
                <a:spcPts val="0"/>
              </a:spcBef>
              <a:spcAft>
                <a:spcPts val="0"/>
              </a:spcAft>
              <a:buClr>
                <a:schemeClr val="dk1"/>
              </a:buClr>
              <a:buSzPts val="1000"/>
              <a:buFont typeface="Calibri"/>
              <a:buNone/>
              <a:defRPr b="0" i="0" sz="1000" u="none" cap="none" strike="noStrike">
                <a:solidFill>
                  <a:srgbClr val="000000"/>
                </a:solidFill>
                <a:latin typeface="Arial"/>
                <a:ea typeface="Arial"/>
                <a:cs typeface="Arial"/>
                <a:sym typeface="Arial"/>
              </a:defRPr>
            </a:lvl3pPr>
            <a:lvl4pPr indent="-228600" lvl="3" marL="1828800" marR="0" rtl="0" algn="l">
              <a:lnSpc>
                <a:spcPct val="100000"/>
              </a:lnSpc>
              <a:spcBef>
                <a:spcPts val="0"/>
              </a:spcBef>
              <a:spcAft>
                <a:spcPts val="0"/>
              </a:spcAft>
              <a:buClr>
                <a:schemeClr val="dk1"/>
              </a:buClr>
              <a:buSzPts val="1000"/>
              <a:buFont typeface="Calibri"/>
              <a:buNone/>
              <a:defRPr b="0" i="0" sz="1000" u="none" cap="none" strike="noStrike">
                <a:solidFill>
                  <a:srgbClr val="000000"/>
                </a:solidFill>
                <a:latin typeface="Arial"/>
                <a:ea typeface="Arial"/>
                <a:cs typeface="Arial"/>
                <a:sym typeface="Arial"/>
              </a:defRPr>
            </a:lvl4pPr>
            <a:lvl5pPr indent="-228600" lvl="4" marL="2286000" marR="0" rtl="0" algn="l">
              <a:lnSpc>
                <a:spcPct val="100000"/>
              </a:lnSpc>
              <a:spcBef>
                <a:spcPts val="0"/>
              </a:spcBef>
              <a:spcAft>
                <a:spcPts val="0"/>
              </a:spcAft>
              <a:buClr>
                <a:schemeClr val="dk1"/>
              </a:buClr>
              <a:buSzPts val="1000"/>
              <a:buFont typeface="Calibri"/>
              <a:buNone/>
              <a:defRPr b="0" i="0" sz="1000" u="none" cap="none" strike="noStrike">
                <a:solidFill>
                  <a:srgbClr val="000000"/>
                </a:solidFill>
                <a:latin typeface="Arial"/>
                <a:ea typeface="Arial"/>
                <a:cs typeface="Arial"/>
                <a:sym typeface="Arial"/>
              </a:defRPr>
            </a:lvl5pPr>
            <a:lvl6pPr indent="-228600" lvl="5" marL="2743200" marR="0" rtl="0" algn="l">
              <a:lnSpc>
                <a:spcPct val="100000"/>
              </a:lnSpc>
              <a:spcBef>
                <a:spcPts val="0"/>
              </a:spcBef>
              <a:spcAft>
                <a:spcPts val="0"/>
              </a:spcAft>
              <a:buClr>
                <a:schemeClr val="dk1"/>
              </a:buClr>
              <a:buSzPts val="1000"/>
              <a:buFont typeface="Calibri"/>
              <a:buNone/>
              <a:defRPr b="0" i="0" sz="1000" u="none" cap="none" strike="noStrike">
                <a:solidFill>
                  <a:srgbClr val="000000"/>
                </a:solidFill>
                <a:latin typeface="Arial"/>
                <a:ea typeface="Arial"/>
                <a:cs typeface="Arial"/>
                <a:sym typeface="Arial"/>
              </a:defRPr>
            </a:lvl6pPr>
            <a:lvl7pPr indent="-228600" lvl="6" marL="3200400" marR="0" rtl="0" algn="l">
              <a:lnSpc>
                <a:spcPct val="100000"/>
              </a:lnSpc>
              <a:spcBef>
                <a:spcPts val="0"/>
              </a:spcBef>
              <a:spcAft>
                <a:spcPts val="0"/>
              </a:spcAft>
              <a:buClr>
                <a:schemeClr val="dk1"/>
              </a:buClr>
              <a:buSzPts val="1000"/>
              <a:buFont typeface="Calibri"/>
              <a:buNone/>
              <a:defRPr b="0" i="0" sz="1000" u="none" cap="none" strike="noStrike">
                <a:solidFill>
                  <a:srgbClr val="000000"/>
                </a:solidFill>
                <a:latin typeface="Arial"/>
                <a:ea typeface="Arial"/>
                <a:cs typeface="Arial"/>
                <a:sym typeface="Arial"/>
              </a:defRPr>
            </a:lvl7pPr>
            <a:lvl8pPr indent="-228600" lvl="7" marL="3657600" marR="0" rtl="0" algn="l">
              <a:lnSpc>
                <a:spcPct val="100000"/>
              </a:lnSpc>
              <a:spcBef>
                <a:spcPts val="0"/>
              </a:spcBef>
              <a:spcAft>
                <a:spcPts val="0"/>
              </a:spcAft>
              <a:buClr>
                <a:schemeClr val="dk1"/>
              </a:buClr>
              <a:buSzPts val="1000"/>
              <a:buFont typeface="Calibri"/>
              <a:buNone/>
              <a:defRPr b="0" i="0" sz="1000" u="none" cap="none" strike="noStrike">
                <a:solidFill>
                  <a:srgbClr val="000000"/>
                </a:solidFill>
                <a:latin typeface="Arial"/>
                <a:ea typeface="Arial"/>
                <a:cs typeface="Arial"/>
                <a:sym typeface="Arial"/>
              </a:defRPr>
            </a:lvl8pPr>
            <a:lvl9pPr indent="-228600" lvl="8" marL="4114800" marR="0" rtl="0" algn="l">
              <a:lnSpc>
                <a:spcPct val="100000"/>
              </a:lnSpc>
              <a:spcBef>
                <a:spcPts val="0"/>
              </a:spcBef>
              <a:spcAft>
                <a:spcPts val="0"/>
              </a:spcAft>
              <a:buClr>
                <a:schemeClr val="dk1"/>
              </a:buClr>
              <a:buSzPts val="1000"/>
              <a:buFont typeface="Calibri"/>
              <a:buNone/>
              <a:defRPr b="0" i="0" sz="1000" u="none" cap="none" strike="noStrike">
                <a:solidFill>
                  <a:srgbClr val="000000"/>
                </a:solidFill>
                <a:latin typeface="Arial"/>
                <a:ea typeface="Arial"/>
                <a:cs typeface="Arial"/>
                <a:sym typeface="Arial"/>
              </a:defRPr>
            </a:lvl9pPr>
          </a:lstStyle>
          <a:p/>
        </p:txBody>
      </p:sp>
      <p:sp>
        <p:nvSpPr>
          <p:cNvPr id="52" name="Google Shape;52;p8"/>
          <p:cNvSpPr txBox="1"/>
          <p:nvPr>
            <p:ph idx="10" type="dt"/>
          </p:nvPr>
        </p:nvSpPr>
        <p:spPr>
          <a:xfrm>
            <a:off x="1097279" y="15255241"/>
            <a:ext cx="5120399" cy="876300"/>
          </a:xfrm>
          <a:prstGeom prst="rect">
            <a:avLst/>
          </a:prstGeom>
          <a:noFill/>
          <a:ln>
            <a:noFill/>
          </a:ln>
        </p:spPr>
        <p:txBody>
          <a:bodyPr anchorCtr="0" anchor="ctr" bIns="66025" lIns="66025" spcFirstLastPara="1" rIns="66025" wrap="square" tIns="66025">
            <a:noAutofit/>
          </a:bodyPr>
          <a:lstStyle>
            <a:lvl1pPr lvl="0" marR="0" rtl="0" algn="l">
              <a:lnSpc>
                <a:spcPct val="100000"/>
              </a:lnSpc>
              <a:spcBef>
                <a:spcPts val="0"/>
              </a:spcBef>
              <a:spcAft>
                <a:spcPts val="0"/>
              </a:spcAft>
              <a:buClr>
                <a:srgbClr val="000000"/>
              </a:buClr>
              <a:buSzPts val="1000"/>
              <a:buFont typeface="Arial"/>
              <a:buNone/>
              <a:defRPr b="0" i="0" sz="10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000"/>
              <a:buFont typeface="Arial"/>
              <a:buNone/>
              <a:defRPr b="0" i="0" sz="10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000"/>
              <a:buFont typeface="Arial"/>
              <a:buNone/>
              <a:defRPr b="0" i="0" sz="10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000"/>
              <a:buFont typeface="Arial"/>
              <a:buNone/>
              <a:defRPr b="0" i="0" sz="10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000"/>
              <a:buFont typeface="Arial"/>
              <a:buNone/>
              <a:defRPr b="0" i="0" sz="10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000"/>
              <a:buFont typeface="Arial"/>
              <a:buNone/>
              <a:defRPr b="0" i="0" sz="10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000"/>
              <a:buFont typeface="Arial"/>
              <a:buNone/>
              <a:defRPr b="0" i="0" sz="10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000"/>
              <a:buFont typeface="Arial"/>
              <a:buNone/>
              <a:defRPr b="0" i="0" sz="10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000"/>
              <a:buFont typeface="Arial"/>
              <a:buNone/>
              <a:defRPr b="0" i="0" sz="1000" u="none" cap="none" strike="noStrike">
                <a:solidFill>
                  <a:srgbClr val="000000"/>
                </a:solidFill>
                <a:latin typeface="Arial"/>
                <a:ea typeface="Arial"/>
                <a:cs typeface="Arial"/>
                <a:sym typeface="Arial"/>
              </a:defRPr>
            </a:lvl9pPr>
          </a:lstStyle>
          <a:p/>
        </p:txBody>
      </p:sp>
      <p:sp>
        <p:nvSpPr>
          <p:cNvPr id="53" name="Google Shape;53;p8"/>
          <p:cNvSpPr txBox="1"/>
          <p:nvPr>
            <p:ph idx="11" type="ftr"/>
          </p:nvPr>
        </p:nvSpPr>
        <p:spPr>
          <a:xfrm>
            <a:off x="7498079" y="15255241"/>
            <a:ext cx="6949200" cy="876300"/>
          </a:xfrm>
          <a:prstGeom prst="rect">
            <a:avLst/>
          </a:prstGeom>
          <a:noFill/>
          <a:ln>
            <a:noFill/>
          </a:ln>
        </p:spPr>
        <p:txBody>
          <a:bodyPr anchorCtr="0" anchor="ctr" bIns="66025" lIns="66025" spcFirstLastPara="1" rIns="66025" wrap="square" tIns="66025">
            <a:noAutofit/>
          </a:bodyPr>
          <a:lstStyle>
            <a:lvl1pPr lvl="0" marR="0" rtl="0" algn="ctr">
              <a:lnSpc>
                <a:spcPct val="100000"/>
              </a:lnSpc>
              <a:spcBef>
                <a:spcPts val="0"/>
              </a:spcBef>
              <a:spcAft>
                <a:spcPts val="0"/>
              </a:spcAft>
              <a:buClr>
                <a:srgbClr val="000000"/>
              </a:buClr>
              <a:buSzPts val="1000"/>
              <a:buFont typeface="Arial"/>
              <a:buNone/>
              <a:defRPr b="0" i="0" sz="10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000"/>
              <a:buFont typeface="Arial"/>
              <a:buNone/>
              <a:defRPr b="0" i="0" sz="10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000"/>
              <a:buFont typeface="Arial"/>
              <a:buNone/>
              <a:defRPr b="0" i="0" sz="10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000"/>
              <a:buFont typeface="Arial"/>
              <a:buNone/>
              <a:defRPr b="0" i="0" sz="10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000"/>
              <a:buFont typeface="Arial"/>
              <a:buNone/>
              <a:defRPr b="0" i="0" sz="10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000"/>
              <a:buFont typeface="Arial"/>
              <a:buNone/>
              <a:defRPr b="0" i="0" sz="10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000"/>
              <a:buFont typeface="Arial"/>
              <a:buNone/>
              <a:defRPr b="0" i="0" sz="10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000"/>
              <a:buFont typeface="Arial"/>
              <a:buNone/>
              <a:defRPr b="0" i="0" sz="10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000"/>
              <a:buFont typeface="Arial"/>
              <a:buNone/>
              <a:defRPr b="0" i="0" sz="1000" u="none" cap="none" strike="noStrike">
                <a:solidFill>
                  <a:srgbClr val="000000"/>
                </a:solidFill>
                <a:latin typeface="Arial"/>
                <a:ea typeface="Arial"/>
                <a:cs typeface="Arial"/>
                <a:sym typeface="Arial"/>
              </a:defRPr>
            </a:lvl9pPr>
          </a:lstStyle>
          <a:p/>
        </p:txBody>
      </p:sp>
      <p:sp>
        <p:nvSpPr>
          <p:cNvPr id="54" name="Google Shape;54;p8"/>
          <p:cNvSpPr txBox="1"/>
          <p:nvPr>
            <p:ph idx="12" type="sldNum"/>
          </p:nvPr>
        </p:nvSpPr>
        <p:spPr>
          <a:xfrm>
            <a:off x="15727680" y="15255241"/>
            <a:ext cx="5120399" cy="876300"/>
          </a:xfrm>
          <a:prstGeom prst="rect">
            <a:avLst/>
          </a:prstGeom>
          <a:noFill/>
          <a:ln>
            <a:noFill/>
          </a:ln>
        </p:spPr>
        <p:txBody>
          <a:bodyPr anchorCtr="0" anchor="ctr" bIns="79250" lIns="158500" spcFirstLastPara="1" rIns="158500" wrap="square" tIns="79250">
            <a:noAutofit/>
          </a:bodyPr>
          <a:lstStyle>
            <a:lvl1pPr indent="0" lvl="0" marL="0" marR="0" rtl="0" algn="r">
              <a:lnSpc>
                <a:spcPct val="100000"/>
              </a:lnSpc>
              <a:spcBef>
                <a:spcPts val="0"/>
              </a:spcBef>
              <a:spcAft>
                <a:spcPts val="0"/>
              </a:spcAft>
              <a:buClr>
                <a:srgbClr val="888888"/>
              </a:buClr>
              <a:buSzPts val="525"/>
              <a:buFont typeface="Calibri"/>
              <a:buNone/>
              <a:defRPr b="0" i="0" sz="2100" u="none" cap="none" strike="noStrike">
                <a:solidFill>
                  <a:srgbClr val="888888"/>
                </a:solidFill>
                <a:latin typeface="Calibri"/>
                <a:ea typeface="Calibri"/>
                <a:cs typeface="Calibri"/>
                <a:sym typeface="Calibri"/>
              </a:defRPr>
            </a:lvl1pPr>
            <a:lvl2pPr indent="0" lvl="1" marL="0" marR="0" rtl="0" algn="r">
              <a:lnSpc>
                <a:spcPct val="100000"/>
              </a:lnSpc>
              <a:spcBef>
                <a:spcPts val="0"/>
              </a:spcBef>
              <a:spcAft>
                <a:spcPts val="0"/>
              </a:spcAft>
              <a:buClr>
                <a:srgbClr val="888888"/>
              </a:buClr>
              <a:buSzPts val="525"/>
              <a:buFont typeface="Calibri"/>
              <a:buNone/>
              <a:defRPr b="0" i="0" sz="2100" u="none" cap="none" strike="noStrike">
                <a:solidFill>
                  <a:srgbClr val="888888"/>
                </a:solidFill>
                <a:latin typeface="Calibri"/>
                <a:ea typeface="Calibri"/>
                <a:cs typeface="Calibri"/>
                <a:sym typeface="Calibri"/>
              </a:defRPr>
            </a:lvl2pPr>
            <a:lvl3pPr indent="0" lvl="2" marL="0" marR="0" rtl="0" algn="r">
              <a:lnSpc>
                <a:spcPct val="100000"/>
              </a:lnSpc>
              <a:spcBef>
                <a:spcPts val="0"/>
              </a:spcBef>
              <a:spcAft>
                <a:spcPts val="0"/>
              </a:spcAft>
              <a:buClr>
                <a:srgbClr val="888888"/>
              </a:buClr>
              <a:buSzPts val="525"/>
              <a:buFont typeface="Calibri"/>
              <a:buNone/>
              <a:defRPr b="0" i="0" sz="2100" u="none" cap="none" strike="noStrike">
                <a:solidFill>
                  <a:srgbClr val="888888"/>
                </a:solidFill>
                <a:latin typeface="Calibri"/>
                <a:ea typeface="Calibri"/>
                <a:cs typeface="Calibri"/>
                <a:sym typeface="Calibri"/>
              </a:defRPr>
            </a:lvl3pPr>
            <a:lvl4pPr indent="0" lvl="3" marL="0" marR="0" rtl="0" algn="r">
              <a:lnSpc>
                <a:spcPct val="100000"/>
              </a:lnSpc>
              <a:spcBef>
                <a:spcPts val="0"/>
              </a:spcBef>
              <a:spcAft>
                <a:spcPts val="0"/>
              </a:spcAft>
              <a:buClr>
                <a:srgbClr val="888888"/>
              </a:buClr>
              <a:buSzPts val="525"/>
              <a:buFont typeface="Calibri"/>
              <a:buNone/>
              <a:defRPr b="0" i="0" sz="2100" u="none" cap="none" strike="noStrike">
                <a:solidFill>
                  <a:srgbClr val="888888"/>
                </a:solidFill>
                <a:latin typeface="Calibri"/>
                <a:ea typeface="Calibri"/>
                <a:cs typeface="Calibri"/>
                <a:sym typeface="Calibri"/>
              </a:defRPr>
            </a:lvl4pPr>
            <a:lvl5pPr indent="0" lvl="4" marL="0" marR="0" rtl="0" algn="r">
              <a:lnSpc>
                <a:spcPct val="100000"/>
              </a:lnSpc>
              <a:spcBef>
                <a:spcPts val="0"/>
              </a:spcBef>
              <a:spcAft>
                <a:spcPts val="0"/>
              </a:spcAft>
              <a:buClr>
                <a:srgbClr val="888888"/>
              </a:buClr>
              <a:buSzPts val="525"/>
              <a:buFont typeface="Calibri"/>
              <a:buNone/>
              <a:defRPr b="0" i="0" sz="2100" u="none" cap="none" strike="noStrike">
                <a:solidFill>
                  <a:srgbClr val="888888"/>
                </a:solidFill>
                <a:latin typeface="Calibri"/>
                <a:ea typeface="Calibri"/>
                <a:cs typeface="Calibri"/>
                <a:sym typeface="Calibri"/>
              </a:defRPr>
            </a:lvl5pPr>
            <a:lvl6pPr indent="0" lvl="5" marL="0" marR="0" rtl="0" algn="r">
              <a:lnSpc>
                <a:spcPct val="100000"/>
              </a:lnSpc>
              <a:spcBef>
                <a:spcPts val="0"/>
              </a:spcBef>
              <a:spcAft>
                <a:spcPts val="0"/>
              </a:spcAft>
              <a:buClr>
                <a:srgbClr val="888888"/>
              </a:buClr>
              <a:buSzPts val="525"/>
              <a:buFont typeface="Calibri"/>
              <a:buNone/>
              <a:defRPr b="0" i="0" sz="2100" u="none" cap="none" strike="noStrike">
                <a:solidFill>
                  <a:srgbClr val="888888"/>
                </a:solidFill>
                <a:latin typeface="Calibri"/>
                <a:ea typeface="Calibri"/>
                <a:cs typeface="Calibri"/>
                <a:sym typeface="Calibri"/>
              </a:defRPr>
            </a:lvl6pPr>
            <a:lvl7pPr indent="0" lvl="6" marL="0" marR="0" rtl="0" algn="r">
              <a:lnSpc>
                <a:spcPct val="100000"/>
              </a:lnSpc>
              <a:spcBef>
                <a:spcPts val="0"/>
              </a:spcBef>
              <a:spcAft>
                <a:spcPts val="0"/>
              </a:spcAft>
              <a:buClr>
                <a:srgbClr val="888888"/>
              </a:buClr>
              <a:buSzPts val="525"/>
              <a:buFont typeface="Calibri"/>
              <a:buNone/>
              <a:defRPr b="0" i="0" sz="2100" u="none" cap="none" strike="noStrike">
                <a:solidFill>
                  <a:srgbClr val="888888"/>
                </a:solidFill>
                <a:latin typeface="Calibri"/>
                <a:ea typeface="Calibri"/>
                <a:cs typeface="Calibri"/>
                <a:sym typeface="Calibri"/>
              </a:defRPr>
            </a:lvl7pPr>
            <a:lvl8pPr indent="0" lvl="7" marL="0" marR="0" rtl="0" algn="r">
              <a:lnSpc>
                <a:spcPct val="100000"/>
              </a:lnSpc>
              <a:spcBef>
                <a:spcPts val="0"/>
              </a:spcBef>
              <a:spcAft>
                <a:spcPts val="0"/>
              </a:spcAft>
              <a:buClr>
                <a:srgbClr val="888888"/>
              </a:buClr>
              <a:buSzPts val="525"/>
              <a:buFont typeface="Calibri"/>
              <a:buNone/>
              <a:defRPr b="0" i="0" sz="2100" u="none" cap="none" strike="noStrike">
                <a:solidFill>
                  <a:srgbClr val="888888"/>
                </a:solidFill>
                <a:latin typeface="Calibri"/>
                <a:ea typeface="Calibri"/>
                <a:cs typeface="Calibri"/>
                <a:sym typeface="Calibri"/>
              </a:defRPr>
            </a:lvl8pPr>
            <a:lvl9pPr indent="0" lvl="8" marL="0" marR="0" rtl="0" algn="r">
              <a:lnSpc>
                <a:spcPct val="100000"/>
              </a:lnSpc>
              <a:spcBef>
                <a:spcPts val="0"/>
              </a:spcBef>
              <a:spcAft>
                <a:spcPts val="0"/>
              </a:spcAft>
              <a:buClr>
                <a:srgbClr val="888888"/>
              </a:buClr>
              <a:buSzPts val="525"/>
              <a:buFont typeface="Calibri"/>
              <a:buNone/>
              <a:defRPr b="0" i="0" sz="21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and Vertical Text" type="vertTx">
  <p:cSld name="VERTICAL_TEXT">
    <p:spTree>
      <p:nvGrpSpPr>
        <p:cNvPr id="55" name="Shape 55"/>
        <p:cNvGrpSpPr/>
        <p:nvPr/>
      </p:nvGrpSpPr>
      <p:grpSpPr>
        <a:xfrm>
          <a:off x="0" y="0"/>
          <a:ext cx="0" cy="0"/>
          <a:chOff x="0" y="0"/>
          <a:chExt cx="0" cy="0"/>
        </a:xfrm>
      </p:grpSpPr>
      <p:sp>
        <p:nvSpPr>
          <p:cNvPr id="56" name="Google Shape;56;p9"/>
          <p:cNvSpPr txBox="1"/>
          <p:nvPr>
            <p:ph type="title"/>
          </p:nvPr>
        </p:nvSpPr>
        <p:spPr>
          <a:xfrm>
            <a:off x="1097279" y="659131"/>
            <a:ext cx="19750800" cy="2743199"/>
          </a:xfrm>
          <a:prstGeom prst="rect">
            <a:avLst/>
          </a:prstGeom>
          <a:noFill/>
          <a:ln>
            <a:noFill/>
          </a:ln>
        </p:spPr>
        <p:txBody>
          <a:bodyPr anchorCtr="0" anchor="ctr" bIns="66025" lIns="66025" spcFirstLastPara="1" rIns="66025" wrap="square" tIns="66025">
            <a:noAutofit/>
          </a:bodyPr>
          <a:lstStyle>
            <a:lvl1pPr lvl="0" marR="0" rtl="0" algn="ctr">
              <a:lnSpc>
                <a:spcPct val="100000"/>
              </a:lnSpc>
              <a:spcBef>
                <a:spcPts val="0"/>
              </a:spcBef>
              <a:spcAft>
                <a:spcPts val="0"/>
              </a:spcAft>
              <a:buClr>
                <a:schemeClr val="dk1"/>
              </a:buClr>
              <a:buSzPts val="1000"/>
              <a:buFont typeface="Calibri"/>
              <a:buNone/>
              <a:defRPr b="0" i="0" sz="10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000"/>
              <a:buFont typeface="Arial"/>
              <a:buNone/>
              <a:defRPr b="0" i="0" sz="1000" u="none" cap="none" strike="noStrike">
                <a:solidFill>
                  <a:srgbClr val="000000"/>
                </a:solidFill>
                <a:latin typeface="Arial"/>
                <a:ea typeface="Arial"/>
                <a:cs typeface="Arial"/>
                <a:sym typeface="Arial"/>
              </a:defRPr>
            </a:lvl2pPr>
            <a:lvl3pPr lvl="2" marR="0" rtl="0" algn="l">
              <a:spcBef>
                <a:spcPts val="0"/>
              </a:spcBef>
              <a:spcAft>
                <a:spcPts val="0"/>
              </a:spcAft>
              <a:buSzPts val="1400"/>
              <a:buNone/>
              <a:defRPr sz="1000"/>
            </a:lvl3pPr>
            <a:lvl4pPr lvl="3" marR="0" rtl="0" algn="l">
              <a:spcBef>
                <a:spcPts val="0"/>
              </a:spcBef>
              <a:spcAft>
                <a:spcPts val="0"/>
              </a:spcAft>
              <a:buSzPts val="1400"/>
              <a:buNone/>
              <a:defRPr sz="1000"/>
            </a:lvl4pPr>
            <a:lvl5pPr lvl="4" marR="0" rtl="0" algn="l">
              <a:spcBef>
                <a:spcPts val="0"/>
              </a:spcBef>
              <a:spcAft>
                <a:spcPts val="0"/>
              </a:spcAft>
              <a:buSzPts val="1400"/>
              <a:buNone/>
              <a:defRPr sz="1000"/>
            </a:lvl5pPr>
            <a:lvl6pPr lvl="5" marR="0" rtl="0" algn="l">
              <a:spcBef>
                <a:spcPts val="0"/>
              </a:spcBef>
              <a:spcAft>
                <a:spcPts val="0"/>
              </a:spcAft>
              <a:buSzPts val="1400"/>
              <a:buNone/>
              <a:defRPr sz="1000"/>
            </a:lvl6pPr>
            <a:lvl7pPr lvl="6" marR="0" rtl="0" algn="l">
              <a:spcBef>
                <a:spcPts val="0"/>
              </a:spcBef>
              <a:spcAft>
                <a:spcPts val="0"/>
              </a:spcAft>
              <a:buSzPts val="1400"/>
              <a:buNone/>
              <a:defRPr sz="1000"/>
            </a:lvl7pPr>
            <a:lvl8pPr lvl="7" marR="0" rtl="0" algn="l">
              <a:spcBef>
                <a:spcPts val="0"/>
              </a:spcBef>
              <a:spcAft>
                <a:spcPts val="0"/>
              </a:spcAft>
              <a:buSzPts val="1400"/>
              <a:buNone/>
              <a:defRPr sz="1000"/>
            </a:lvl8pPr>
            <a:lvl9pPr lvl="8" marR="0" rtl="0" algn="l">
              <a:spcBef>
                <a:spcPts val="0"/>
              </a:spcBef>
              <a:spcAft>
                <a:spcPts val="0"/>
              </a:spcAft>
              <a:buSzPts val="1400"/>
              <a:buNone/>
              <a:defRPr sz="1000"/>
            </a:lvl9pPr>
          </a:lstStyle>
          <a:p/>
        </p:txBody>
      </p:sp>
      <p:sp>
        <p:nvSpPr>
          <p:cNvPr id="57" name="Google Shape;57;p9"/>
          <p:cNvSpPr txBox="1"/>
          <p:nvPr>
            <p:ph idx="1" type="body"/>
          </p:nvPr>
        </p:nvSpPr>
        <p:spPr>
          <a:xfrm rot="5400000">
            <a:off x="5541720" y="-603719"/>
            <a:ext cx="10862400" cy="19750800"/>
          </a:xfrm>
          <a:prstGeom prst="rect">
            <a:avLst/>
          </a:prstGeom>
          <a:noFill/>
          <a:ln>
            <a:noFill/>
          </a:ln>
        </p:spPr>
        <p:txBody>
          <a:bodyPr anchorCtr="0" anchor="t" bIns="66025" lIns="66025" spcFirstLastPara="1" rIns="66025" wrap="square" tIns="66025">
            <a:noAutofit/>
          </a:bodyPr>
          <a:lstStyle>
            <a:lvl1pPr indent="-292100" lvl="0" marL="457200" marR="0" rtl="0" algn="l">
              <a:lnSpc>
                <a:spcPct val="100000"/>
              </a:lnSpc>
              <a:spcBef>
                <a:spcPts val="1100"/>
              </a:spcBef>
              <a:spcAft>
                <a:spcPts val="0"/>
              </a:spcAft>
              <a:buClr>
                <a:schemeClr val="dk1"/>
              </a:buClr>
              <a:buSzPts val="1000"/>
              <a:buFont typeface="Arial"/>
              <a:buChar char="•"/>
              <a:defRPr b="0" i="0" sz="1000" u="none" cap="none" strike="noStrike">
                <a:solidFill>
                  <a:srgbClr val="000000"/>
                </a:solidFill>
                <a:latin typeface="Arial"/>
                <a:ea typeface="Arial"/>
                <a:cs typeface="Arial"/>
                <a:sym typeface="Arial"/>
              </a:defRPr>
            </a:lvl1pPr>
            <a:lvl2pPr indent="-292100" lvl="1" marL="914400" marR="0" rtl="0" algn="l">
              <a:lnSpc>
                <a:spcPct val="100000"/>
              </a:lnSpc>
              <a:spcBef>
                <a:spcPts val="1000"/>
              </a:spcBef>
              <a:spcAft>
                <a:spcPts val="0"/>
              </a:spcAft>
              <a:buClr>
                <a:schemeClr val="dk1"/>
              </a:buClr>
              <a:buSzPts val="1000"/>
              <a:buFont typeface="Arial"/>
              <a:buChar char="–"/>
              <a:defRPr b="0" i="0" sz="1000" u="none" cap="none" strike="noStrike">
                <a:solidFill>
                  <a:srgbClr val="000000"/>
                </a:solidFill>
                <a:latin typeface="Arial"/>
                <a:ea typeface="Arial"/>
                <a:cs typeface="Arial"/>
                <a:sym typeface="Arial"/>
              </a:defRPr>
            </a:lvl2pPr>
            <a:lvl3pPr indent="-292100" lvl="2" marL="1371600" marR="0" rtl="0" algn="l">
              <a:lnSpc>
                <a:spcPct val="100000"/>
              </a:lnSpc>
              <a:spcBef>
                <a:spcPts val="900"/>
              </a:spcBef>
              <a:spcAft>
                <a:spcPts val="0"/>
              </a:spcAft>
              <a:buClr>
                <a:schemeClr val="dk1"/>
              </a:buClr>
              <a:buSzPts val="1000"/>
              <a:buFont typeface="Arial"/>
              <a:buChar char="•"/>
              <a:defRPr b="0" i="0" sz="1000" u="none" cap="none" strike="noStrike">
                <a:solidFill>
                  <a:srgbClr val="000000"/>
                </a:solidFill>
                <a:latin typeface="Arial"/>
                <a:ea typeface="Arial"/>
                <a:cs typeface="Arial"/>
                <a:sym typeface="Arial"/>
              </a:defRPr>
            </a:lvl3pPr>
            <a:lvl4pPr indent="-292100" lvl="3" marL="1828800" marR="0" rtl="0" algn="l">
              <a:lnSpc>
                <a:spcPct val="100000"/>
              </a:lnSpc>
              <a:spcBef>
                <a:spcPts val="700"/>
              </a:spcBef>
              <a:spcAft>
                <a:spcPts val="0"/>
              </a:spcAft>
              <a:buClr>
                <a:schemeClr val="dk1"/>
              </a:buClr>
              <a:buSzPts val="1000"/>
              <a:buFont typeface="Arial"/>
              <a:buChar char="–"/>
              <a:defRPr b="0" i="0" sz="1000" u="none" cap="none" strike="noStrike">
                <a:solidFill>
                  <a:srgbClr val="000000"/>
                </a:solidFill>
                <a:latin typeface="Arial"/>
                <a:ea typeface="Arial"/>
                <a:cs typeface="Arial"/>
                <a:sym typeface="Arial"/>
              </a:defRPr>
            </a:lvl4pPr>
            <a:lvl5pPr indent="-292100" lvl="4" marL="2286000" marR="0" rtl="0" algn="l">
              <a:lnSpc>
                <a:spcPct val="100000"/>
              </a:lnSpc>
              <a:spcBef>
                <a:spcPts val="700"/>
              </a:spcBef>
              <a:spcAft>
                <a:spcPts val="0"/>
              </a:spcAft>
              <a:buClr>
                <a:schemeClr val="dk1"/>
              </a:buClr>
              <a:buSzPts val="1000"/>
              <a:buFont typeface="Arial"/>
              <a:buChar char="»"/>
              <a:defRPr b="0" i="0" sz="1000" u="none" cap="none" strike="noStrike">
                <a:solidFill>
                  <a:srgbClr val="000000"/>
                </a:solidFill>
                <a:latin typeface="Arial"/>
                <a:ea typeface="Arial"/>
                <a:cs typeface="Arial"/>
                <a:sym typeface="Arial"/>
              </a:defRPr>
            </a:lvl5pPr>
            <a:lvl6pPr indent="-292100" lvl="5" marL="2743200" marR="0" rtl="0" algn="l">
              <a:lnSpc>
                <a:spcPct val="100000"/>
              </a:lnSpc>
              <a:spcBef>
                <a:spcPts val="700"/>
              </a:spcBef>
              <a:spcAft>
                <a:spcPts val="0"/>
              </a:spcAft>
              <a:buClr>
                <a:schemeClr val="dk1"/>
              </a:buClr>
              <a:buSzPts val="1000"/>
              <a:buFont typeface="Arial"/>
              <a:buChar char="•"/>
              <a:defRPr b="0" i="0" sz="1000" u="none" cap="none" strike="noStrike">
                <a:solidFill>
                  <a:srgbClr val="000000"/>
                </a:solidFill>
                <a:latin typeface="Arial"/>
                <a:ea typeface="Arial"/>
                <a:cs typeface="Arial"/>
                <a:sym typeface="Arial"/>
              </a:defRPr>
            </a:lvl6pPr>
            <a:lvl7pPr indent="-292100" lvl="6" marL="3200400" marR="0" rtl="0" algn="l">
              <a:lnSpc>
                <a:spcPct val="100000"/>
              </a:lnSpc>
              <a:spcBef>
                <a:spcPts val="700"/>
              </a:spcBef>
              <a:spcAft>
                <a:spcPts val="0"/>
              </a:spcAft>
              <a:buClr>
                <a:schemeClr val="dk1"/>
              </a:buClr>
              <a:buSzPts val="1000"/>
              <a:buFont typeface="Arial"/>
              <a:buChar char="•"/>
              <a:defRPr b="0" i="0" sz="1000" u="none" cap="none" strike="noStrike">
                <a:solidFill>
                  <a:srgbClr val="000000"/>
                </a:solidFill>
                <a:latin typeface="Arial"/>
                <a:ea typeface="Arial"/>
                <a:cs typeface="Arial"/>
                <a:sym typeface="Arial"/>
              </a:defRPr>
            </a:lvl7pPr>
            <a:lvl8pPr indent="-292100" lvl="7" marL="3657600" marR="0" rtl="0" algn="l">
              <a:lnSpc>
                <a:spcPct val="100000"/>
              </a:lnSpc>
              <a:spcBef>
                <a:spcPts val="700"/>
              </a:spcBef>
              <a:spcAft>
                <a:spcPts val="0"/>
              </a:spcAft>
              <a:buClr>
                <a:schemeClr val="dk1"/>
              </a:buClr>
              <a:buSzPts val="1000"/>
              <a:buFont typeface="Arial"/>
              <a:buChar char="•"/>
              <a:defRPr b="0" i="0" sz="1000" u="none" cap="none" strike="noStrike">
                <a:solidFill>
                  <a:srgbClr val="000000"/>
                </a:solidFill>
                <a:latin typeface="Arial"/>
                <a:ea typeface="Arial"/>
                <a:cs typeface="Arial"/>
                <a:sym typeface="Arial"/>
              </a:defRPr>
            </a:lvl8pPr>
            <a:lvl9pPr indent="-292100" lvl="8" marL="4114800" marR="0" rtl="0" algn="l">
              <a:lnSpc>
                <a:spcPct val="100000"/>
              </a:lnSpc>
              <a:spcBef>
                <a:spcPts val="700"/>
              </a:spcBef>
              <a:spcAft>
                <a:spcPts val="0"/>
              </a:spcAft>
              <a:buClr>
                <a:schemeClr val="dk1"/>
              </a:buClr>
              <a:buSzPts val="1000"/>
              <a:buFont typeface="Arial"/>
              <a:buChar char="•"/>
              <a:defRPr b="0" i="0" sz="1000" u="none" cap="none" strike="noStrike">
                <a:solidFill>
                  <a:srgbClr val="000000"/>
                </a:solidFill>
                <a:latin typeface="Arial"/>
                <a:ea typeface="Arial"/>
                <a:cs typeface="Arial"/>
                <a:sym typeface="Arial"/>
              </a:defRPr>
            </a:lvl9pPr>
          </a:lstStyle>
          <a:p/>
        </p:txBody>
      </p:sp>
      <p:sp>
        <p:nvSpPr>
          <p:cNvPr id="58" name="Google Shape;58;p9"/>
          <p:cNvSpPr txBox="1"/>
          <p:nvPr>
            <p:ph idx="10" type="dt"/>
          </p:nvPr>
        </p:nvSpPr>
        <p:spPr>
          <a:xfrm>
            <a:off x="1097279" y="15255241"/>
            <a:ext cx="5120399" cy="876300"/>
          </a:xfrm>
          <a:prstGeom prst="rect">
            <a:avLst/>
          </a:prstGeom>
          <a:noFill/>
          <a:ln>
            <a:noFill/>
          </a:ln>
        </p:spPr>
        <p:txBody>
          <a:bodyPr anchorCtr="0" anchor="ctr" bIns="66025" lIns="66025" spcFirstLastPara="1" rIns="66025" wrap="square" tIns="66025">
            <a:noAutofit/>
          </a:bodyPr>
          <a:lstStyle>
            <a:lvl1pPr lvl="0" marR="0" rtl="0" algn="l">
              <a:lnSpc>
                <a:spcPct val="100000"/>
              </a:lnSpc>
              <a:spcBef>
                <a:spcPts val="0"/>
              </a:spcBef>
              <a:spcAft>
                <a:spcPts val="0"/>
              </a:spcAft>
              <a:buClr>
                <a:srgbClr val="000000"/>
              </a:buClr>
              <a:buSzPts val="1000"/>
              <a:buFont typeface="Arial"/>
              <a:buNone/>
              <a:defRPr b="0" i="0" sz="10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000"/>
              <a:buFont typeface="Arial"/>
              <a:buNone/>
              <a:defRPr b="0" i="0" sz="10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000"/>
              <a:buFont typeface="Arial"/>
              <a:buNone/>
              <a:defRPr b="0" i="0" sz="10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000"/>
              <a:buFont typeface="Arial"/>
              <a:buNone/>
              <a:defRPr b="0" i="0" sz="10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000"/>
              <a:buFont typeface="Arial"/>
              <a:buNone/>
              <a:defRPr b="0" i="0" sz="10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000"/>
              <a:buFont typeface="Arial"/>
              <a:buNone/>
              <a:defRPr b="0" i="0" sz="10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000"/>
              <a:buFont typeface="Arial"/>
              <a:buNone/>
              <a:defRPr b="0" i="0" sz="10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000"/>
              <a:buFont typeface="Arial"/>
              <a:buNone/>
              <a:defRPr b="0" i="0" sz="10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000"/>
              <a:buFont typeface="Arial"/>
              <a:buNone/>
              <a:defRPr b="0" i="0" sz="1000" u="none" cap="none" strike="noStrike">
                <a:solidFill>
                  <a:srgbClr val="000000"/>
                </a:solidFill>
                <a:latin typeface="Arial"/>
                <a:ea typeface="Arial"/>
                <a:cs typeface="Arial"/>
                <a:sym typeface="Arial"/>
              </a:defRPr>
            </a:lvl9pPr>
          </a:lstStyle>
          <a:p/>
        </p:txBody>
      </p:sp>
      <p:sp>
        <p:nvSpPr>
          <p:cNvPr id="59" name="Google Shape;59;p9"/>
          <p:cNvSpPr txBox="1"/>
          <p:nvPr>
            <p:ph idx="11" type="ftr"/>
          </p:nvPr>
        </p:nvSpPr>
        <p:spPr>
          <a:xfrm>
            <a:off x="7498079" y="15255241"/>
            <a:ext cx="6949200" cy="876300"/>
          </a:xfrm>
          <a:prstGeom prst="rect">
            <a:avLst/>
          </a:prstGeom>
          <a:noFill/>
          <a:ln>
            <a:noFill/>
          </a:ln>
        </p:spPr>
        <p:txBody>
          <a:bodyPr anchorCtr="0" anchor="ctr" bIns="66025" lIns="66025" spcFirstLastPara="1" rIns="66025" wrap="square" tIns="66025">
            <a:noAutofit/>
          </a:bodyPr>
          <a:lstStyle>
            <a:lvl1pPr lvl="0" marR="0" rtl="0" algn="ctr">
              <a:lnSpc>
                <a:spcPct val="100000"/>
              </a:lnSpc>
              <a:spcBef>
                <a:spcPts val="0"/>
              </a:spcBef>
              <a:spcAft>
                <a:spcPts val="0"/>
              </a:spcAft>
              <a:buClr>
                <a:srgbClr val="000000"/>
              </a:buClr>
              <a:buSzPts val="1000"/>
              <a:buFont typeface="Arial"/>
              <a:buNone/>
              <a:defRPr b="0" i="0" sz="10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000"/>
              <a:buFont typeface="Arial"/>
              <a:buNone/>
              <a:defRPr b="0" i="0" sz="10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000"/>
              <a:buFont typeface="Arial"/>
              <a:buNone/>
              <a:defRPr b="0" i="0" sz="10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000"/>
              <a:buFont typeface="Arial"/>
              <a:buNone/>
              <a:defRPr b="0" i="0" sz="10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000"/>
              <a:buFont typeface="Arial"/>
              <a:buNone/>
              <a:defRPr b="0" i="0" sz="10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000"/>
              <a:buFont typeface="Arial"/>
              <a:buNone/>
              <a:defRPr b="0" i="0" sz="10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000"/>
              <a:buFont typeface="Arial"/>
              <a:buNone/>
              <a:defRPr b="0" i="0" sz="10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000"/>
              <a:buFont typeface="Arial"/>
              <a:buNone/>
              <a:defRPr b="0" i="0" sz="10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000"/>
              <a:buFont typeface="Arial"/>
              <a:buNone/>
              <a:defRPr b="0" i="0" sz="1000" u="none" cap="none" strike="noStrike">
                <a:solidFill>
                  <a:srgbClr val="000000"/>
                </a:solidFill>
                <a:latin typeface="Arial"/>
                <a:ea typeface="Arial"/>
                <a:cs typeface="Arial"/>
                <a:sym typeface="Arial"/>
              </a:defRPr>
            </a:lvl9pPr>
          </a:lstStyle>
          <a:p/>
        </p:txBody>
      </p:sp>
      <p:sp>
        <p:nvSpPr>
          <p:cNvPr id="60" name="Google Shape;60;p9"/>
          <p:cNvSpPr txBox="1"/>
          <p:nvPr>
            <p:ph idx="12" type="sldNum"/>
          </p:nvPr>
        </p:nvSpPr>
        <p:spPr>
          <a:xfrm>
            <a:off x="15727680" y="15255241"/>
            <a:ext cx="5120399" cy="876300"/>
          </a:xfrm>
          <a:prstGeom prst="rect">
            <a:avLst/>
          </a:prstGeom>
          <a:noFill/>
          <a:ln>
            <a:noFill/>
          </a:ln>
        </p:spPr>
        <p:txBody>
          <a:bodyPr anchorCtr="0" anchor="ctr" bIns="79250" lIns="158500" spcFirstLastPara="1" rIns="158500" wrap="square" tIns="79250">
            <a:noAutofit/>
          </a:bodyPr>
          <a:lstStyle>
            <a:lvl1pPr indent="0" lvl="0" marL="0" marR="0" rtl="0" algn="r">
              <a:lnSpc>
                <a:spcPct val="100000"/>
              </a:lnSpc>
              <a:spcBef>
                <a:spcPts val="0"/>
              </a:spcBef>
              <a:spcAft>
                <a:spcPts val="0"/>
              </a:spcAft>
              <a:buClr>
                <a:srgbClr val="888888"/>
              </a:buClr>
              <a:buSzPts val="525"/>
              <a:buFont typeface="Calibri"/>
              <a:buNone/>
              <a:defRPr b="0" i="0" sz="2100" u="none" cap="none" strike="noStrike">
                <a:solidFill>
                  <a:srgbClr val="888888"/>
                </a:solidFill>
                <a:latin typeface="Calibri"/>
                <a:ea typeface="Calibri"/>
                <a:cs typeface="Calibri"/>
                <a:sym typeface="Calibri"/>
              </a:defRPr>
            </a:lvl1pPr>
            <a:lvl2pPr indent="0" lvl="1" marL="0" marR="0" rtl="0" algn="r">
              <a:lnSpc>
                <a:spcPct val="100000"/>
              </a:lnSpc>
              <a:spcBef>
                <a:spcPts val="0"/>
              </a:spcBef>
              <a:spcAft>
                <a:spcPts val="0"/>
              </a:spcAft>
              <a:buClr>
                <a:srgbClr val="888888"/>
              </a:buClr>
              <a:buSzPts val="525"/>
              <a:buFont typeface="Calibri"/>
              <a:buNone/>
              <a:defRPr b="0" i="0" sz="2100" u="none" cap="none" strike="noStrike">
                <a:solidFill>
                  <a:srgbClr val="888888"/>
                </a:solidFill>
                <a:latin typeface="Calibri"/>
                <a:ea typeface="Calibri"/>
                <a:cs typeface="Calibri"/>
                <a:sym typeface="Calibri"/>
              </a:defRPr>
            </a:lvl2pPr>
            <a:lvl3pPr indent="0" lvl="2" marL="0" marR="0" rtl="0" algn="r">
              <a:lnSpc>
                <a:spcPct val="100000"/>
              </a:lnSpc>
              <a:spcBef>
                <a:spcPts val="0"/>
              </a:spcBef>
              <a:spcAft>
                <a:spcPts val="0"/>
              </a:spcAft>
              <a:buClr>
                <a:srgbClr val="888888"/>
              </a:buClr>
              <a:buSzPts val="525"/>
              <a:buFont typeface="Calibri"/>
              <a:buNone/>
              <a:defRPr b="0" i="0" sz="2100" u="none" cap="none" strike="noStrike">
                <a:solidFill>
                  <a:srgbClr val="888888"/>
                </a:solidFill>
                <a:latin typeface="Calibri"/>
                <a:ea typeface="Calibri"/>
                <a:cs typeface="Calibri"/>
                <a:sym typeface="Calibri"/>
              </a:defRPr>
            </a:lvl3pPr>
            <a:lvl4pPr indent="0" lvl="3" marL="0" marR="0" rtl="0" algn="r">
              <a:lnSpc>
                <a:spcPct val="100000"/>
              </a:lnSpc>
              <a:spcBef>
                <a:spcPts val="0"/>
              </a:spcBef>
              <a:spcAft>
                <a:spcPts val="0"/>
              </a:spcAft>
              <a:buClr>
                <a:srgbClr val="888888"/>
              </a:buClr>
              <a:buSzPts val="525"/>
              <a:buFont typeface="Calibri"/>
              <a:buNone/>
              <a:defRPr b="0" i="0" sz="2100" u="none" cap="none" strike="noStrike">
                <a:solidFill>
                  <a:srgbClr val="888888"/>
                </a:solidFill>
                <a:latin typeface="Calibri"/>
                <a:ea typeface="Calibri"/>
                <a:cs typeface="Calibri"/>
                <a:sym typeface="Calibri"/>
              </a:defRPr>
            </a:lvl4pPr>
            <a:lvl5pPr indent="0" lvl="4" marL="0" marR="0" rtl="0" algn="r">
              <a:lnSpc>
                <a:spcPct val="100000"/>
              </a:lnSpc>
              <a:spcBef>
                <a:spcPts val="0"/>
              </a:spcBef>
              <a:spcAft>
                <a:spcPts val="0"/>
              </a:spcAft>
              <a:buClr>
                <a:srgbClr val="888888"/>
              </a:buClr>
              <a:buSzPts val="525"/>
              <a:buFont typeface="Calibri"/>
              <a:buNone/>
              <a:defRPr b="0" i="0" sz="2100" u="none" cap="none" strike="noStrike">
                <a:solidFill>
                  <a:srgbClr val="888888"/>
                </a:solidFill>
                <a:latin typeface="Calibri"/>
                <a:ea typeface="Calibri"/>
                <a:cs typeface="Calibri"/>
                <a:sym typeface="Calibri"/>
              </a:defRPr>
            </a:lvl5pPr>
            <a:lvl6pPr indent="0" lvl="5" marL="0" marR="0" rtl="0" algn="r">
              <a:lnSpc>
                <a:spcPct val="100000"/>
              </a:lnSpc>
              <a:spcBef>
                <a:spcPts val="0"/>
              </a:spcBef>
              <a:spcAft>
                <a:spcPts val="0"/>
              </a:spcAft>
              <a:buClr>
                <a:srgbClr val="888888"/>
              </a:buClr>
              <a:buSzPts val="525"/>
              <a:buFont typeface="Calibri"/>
              <a:buNone/>
              <a:defRPr b="0" i="0" sz="2100" u="none" cap="none" strike="noStrike">
                <a:solidFill>
                  <a:srgbClr val="888888"/>
                </a:solidFill>
                <a:latin typeface="Calibri"/>
                <a:ea typeface="Calibri"/>
                <a:cs typeface="Calibri"/>
                <a:sym typeface="Calibri"/>
              </a:defRPr>
            </a:lvl6pPr>
            <a:lvl7pPr indent="0" lvl="6" marL="0" marR="0" rtl="0" algn="r">
              <a:lnSpc>
                <a:spcPct val="100000"/>
              </a:lnSpc>
              <a:spcBef>
                <a:spcPts val="0"/>
              </a:spcBef>
              <a:spcAft>
                <a:spcPts val="0"/>
              </a:spcAft>
              <a:buClr>
                <a:srgbClr val="888888"/>
              </a:buClr>
              <a:buSzPts val="525"/>
              <a:buFont typeface="Calibri"/>
              <a:buNone/>
              <a:defRPr b="0" i="0" sz="2100" u="none" cap="none" strike="noStrike">
                <a:solidFill>
                  <a:srgbClr val="888888"/>
                </a:solidFill>
                <a:latin typeface="Calibri"/>
                <a:ea typeface="Calibri"/>
                <a:cs typeface="Calibri"/>
                <a:sym typeface="Calibri"/>
              </a:defRPr>
            </a:lvl7pPr>
            <a:lvl8pPr indent="0" lvl="7" marL="0" marR="0" rtl="0" algn="r">
              <a:lnSpc>
                <a:spcPct val="100000"/>
              </a:lnSpc>
              <a:spcBef>
                <a:spcPts val="0"/>
              </a:spcBef>
              <a:spcAft>
                <a:spcPts val="0"/>
              </a:spcAft>
              <a:buClr>
                <a:srgbClr val="888888"/>
              </a:buClr>
              <a:buSzPts val="525"/>
              <a:buFont typeface="Calibri"/>
              <a:buNone/>
              <a:defRPr b="0" i="0" sz="2100" u="none" cap="none" strike="noStrike">
                <a:solidFill>
                  <a:srgbClr val="888888"/>
                </a:solidFill>
                <a:latin typeface="Calibri"/>
                <a:ea typeface="Calibri"/>
                <a:cs typeface="Calibri"/>
                <a:sym typeface="Calibri"/>
              </a:defRPr>
            </a:lvl8pPr>
            <a:lvl9pPr indent="0" lvl="8" marL="0" marR="0" rtl="0" algn="r">
              <a:lnSpc>
                <a:spcPct val="100000"/>
              </a:lnSpc>
              <a:spcBef>
                <a:spcPts val="0"/>
              </a:spcBef>
              <a:spcAft>
                <a:spcPts val="0"/>
              </a:spcAft>
              <a:buClr>
                <a:srgbClr val="888888"/>
              </a:buClr>
              <a:buSzPts val="525"/>
              <a:buFont typeface="Calibri"/>
              <a:buNone/>
              <a:defRPr b="0" i="0" sz="21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Vertical Title and Text" type="vertTitleAndTx">
  <p:cSld name="VERTICAL_TITLE_AND_VERTICAL_TEXT">
    <p:spTree>
      <p:nvGrpSpPr>
        <p:cNvPr id="61" name="Shape 61"/>
        <p:cNvGrpSpPr/>
        <p:nvPr/>
      </p:nvGrpSpPr>
      <p:grpSpPr>
        <a:xfrm>
          <a:off x="0" y="0"/>
          <a:ext cx="0" cy="0"/>
          <a:chOff x="0" y="0"/>
          <a:chExt cx="0" cy="0"/>
        </a:xfrm>
      </p:grpSpPr>
      <p:sp>
        <p:nvSpPr>
          <p:cNvPr id="62" name="Google Shape;62;p10"/>
          <p:cNvSpPr txBox="1"/>
          <p:nvPr>
            <p:ph type="title"/>
          </p:nvPr>
        </p:nvSpPr>
        <p:spPr>
          <a:xfrm rot="5400000">
            <a:off x="11357520" y="5211931"/>
            <a:ext cx="14043600" cy="4938000"/>
          </a:xfrm>
          <a:prstGeom prst="rect">
            <a:avLst/>
          </a:prstGeom>
          <a:noFill/>
          <a:ln>
            <a:noFill/>
          </a:ln>
        </p:spPr>
        <p:txBody>
          <a:bodyPr anchorCtr="0" anchor="ctr" bIns="66025" lIns="66025" spcFirstLastPara="1" rIns="66025" wrap="square" tIns="66025">
            <a:noAutofit/>
          </a:bodyPr>
          <a:lstStyle>
            <a:lvl1pPr lvl="0" marR="0" rtl="0" algn="ctr">
              <a:lnSpc>
                <a:spcPct val="100000"/>
              </a:lnSpc>
              <a:spcBef>
                <a:spcPts val="0"/>
              </a:spcBef>
              <a:spcAft>
                <a:spcPts val="0"/>
              </a:spcAft>
              <a:buClr>
                <a:schemeClr val="dk1"/>
              </a:buClr>
              <a:buSzPts val="1000"/>
              <a:buFont typeface="Calibri"/>
              <a:buNone/>
              <a:defRPr b="0" i="0" sz="10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000"/>
              <a:buFont typeface="Arial"/>
              <a:buNone/>
              <a:defRPr b="0" i="0" sz="1000" u="none" cap="none" strike="noStrike">
                <a:solidFill>
                  <a:srgbClr val="000000"/>
                </a:solidFill>
                <a:latin typeface="Arial"/>
                <a:ea typeface="Arial"/>
                <a:cs typeface="Arial"/>
                <a:sym typeface="Arial"/>
              </a:defRPr>
            </a:lvl2pPr>
            <a:lvl3pPr lvl="2" marR="0" rtl="0" algn="l">
              <a:spcBef>
                <a:spcPts val="0"/>
              </a:spcBef>
              <a:spcAft>
                <a:spcPts val="0"/>
              </a:spcAft>
              <a:buSzPts val="1400"/>
              <a:buNone/>
              <a:defRPr sz="1000"/>
            </a:lvl3pPr>
            <a:lvl4pPr lvl="3" marR="0" rtl="0" algn="l">
              <a:spcBef>
                <a:spcPts val="0"/>
              </a:spcBef>
              <a:spcAft>
                <a:spcPts val="0"/>
              </a:spcAft>
              <a:buSzPts val="1400"/>
              <a:buNone/>
              <a:defRPr sz="1000"/>
            </a:lvl4pPr>
            <a:lvl5pPr lvl="4" marR="0" rtl="0" algn="l">
              <a:spcBef>
                <a:spcPts val="0"/>
              </a:spcBef>
              <a:spcAft>
                <a:spcPts val="0"/>
              </a:spcAft>
              <a:buSzPts val="1400"/>
              <a:buNone/>
              <a:defRPr sz="1000"/>
            </a:lvl5pPr>
            <a:lvl6pPr lvl="5" marR="0" rtl="0" algn="l">
              <a:spcBef>
                <a:spcPts val="0"/>
              </a:spcBef>
              <a:spcAft>
                <a:spcPts val="0"/>
              </a:spcAft>
              <a:buSzPts val="1400"/>
              <a:buNone/>
              <a:defRPr sz="1000"/>
            </a:lvl6pPr>
            <a:lvl7pPr lvl="6" marR="0" rtl="0" algn="l">
              <a:spcBef>
                <a:spcPts val="0"/>
              </a:spcBef>
              <a:spcAft>
                <a:spcPts val="0"/>
              </a:spcAft>
              <a:buSzPts val="1400"/>
              <a:buNone/>
              <a:defRPr sz="1000"/>
            </a:lvl7pPr>
            <a:lvl8pPr lvl="7" marR="0" rtl="0" algn="l">
              <a:spcBef>
                <a:spcPts val="0"/>
              </a:spcBef>
              <a:spcAft>
                <a:spcPts val="0"/>
              </a:spcAft>
              <a:buSzPts val="1400"/>
              <a:buNone/>
              <a:defRPr sz="1000"/>
            </a:lvl8pPr>
            <a:lvl9pPr lvl="8" marR="0" rtl="0" algn="l">
              <a:spcBef>
                <a:spcPts val="0"/>
              </a:spcBef>
              <a:spcAft>
                <a:spcPts val="0"/>
              </a:spcAft>
              <a:buSzPts val="1400"/>
              <a:buNone/>
              <a:defRPr sz="1000"/>
            </a:lvl9pPr>
          </a:lstStyle>
          <a:p/>
        </p:txBody>
      </p:sp>
      <p:sp>
        <p:nvSpPr>
          <p:cNvPr id="63" name="Google Shape;63;p10"/>
          <p:cNvSpPr txBox="1"/>
          <p:nvPr>
            <p:ph idx="1" type="body"/>
          </p:nvPr>
        </p:nvSpPr>
        <p:spPr>
          <a:xfrm rot="5400000">
            <a:off x="1299298" y="457231"/>
            <a:ext cx="14043600" cy="14447401"/>
          </a:xfrm>
          <a:prstGeom prst="rect">
            <a:avLst/>
          </a:prstGeom>
          <a:noFill/>
          <a:ln>
            <a:noFill/>
          </a:ln>
        </p:spPr>
        <p:txBody>
          <a:bodyPr anchorCtr="0" anchor="t" bIns="66025" lIns="66025" spcFirstLastPara="1" rIns="66025" wrap="square" tIns="66025">
            <a:noAutofit/>
          </a:bodyPr>
          <a:lstStyle>
            <a:lvl1pPr indent="-292100" lvl="0" marL="457200" marR="0" rtl="0" algn="l">
              <a:lnSpc>
                <a:spcPct val="100000"/>
              </a:lnSpc>
              <a:spcBef>
                <a:spcPts val="1100"/>
              </a:spcBef>
              <a:spcAft>
                <a:spcPts val="0"/>
              </a:spcAft>
              <a:buClr>
                <a:schemeClr val="dk1"/>
              </a:buClr>
              <a:buSzPts val="1000"/>
              <a:buFont typeface="Arial"/>
              <a:buChar char="•"/>
              <a:defRPr b="0" i="0" sz="1000" u="none" cap="none" strike="noStrike">
                <a:solidFill>
                  <a:srgbClr val="000000"/>
                </a:solidFill>
                <a:latin typeface="Arial"/>
                <a:ea typeface="Arial"/>
                <a:cs typeface="Arial"/>
                <a:sym typeface="Arial"/>
              </a:defRPr>
            </a:lvl1pPr>
            <a:lvl2pPr indent="-292100" lvl="1" marL="914400" marR="0" rtl="0" algn="l">
              <a:lnSpc>
                <a:spcPct val="100000"/>
              </a:lnSpc>
              <a:spcBef>
                <a:spcPts val="1000"/>
              </a:spcBef>
              <a:spcAft>
                <a:spcPts val="0"/>
              </a:spcAft>
              <a:buClr>
                <a:schemeClr val="dk1"/>
              </a:buClr>
              <a:buSzPts val="1000"/>
              <a:buFont typeface="Arial"/>
              <a:buChar char="–"/>
              <a:defRPr b="0" i="0" sz="1000" u="none" cap="none" strike="noStrike">
                <a:solidFill>
                  <a:srgbClr val="000000"/>
                </a:solidFill>
                <a:latin typeface="Arial"/>
                <a:ea typeface="Arial"/>
                <a:cs typeface="Arial"/>
                <a:sym typeface="Arial"/>
              </a:defRPr>
            </a:lvl2pPr>
            <a:lvl3pPr indent="-292100" lvl="2" marL="1371600" marR="0" rtl="0" algn="l">
              <a:lnSpc>
                <a:spcPct val="100000"/>
              </a:lnSpc>
              <a:spcBef>
                <a:spcPts val="900"/>
              </a:spcBef>
              <a:spcAft>
                <a:spcPts val="0"/>
              </a:spcAft>
              <a:buClr>
                <a:schemeClr val="dk1"/>
              </a:buClr>
              <a:buSzPts val="1000"/>
              <a:buFont typeface="Arial"/>
              <a:buChar char="•"/>
              <a:defRPr b="0" i="0" sz="1000" u="none" cap="none" strike="noStrike">
                <a:solidFill>
                  <a:srgbClr val="000000"/>
                </a:solidFill>
                <a:latin typeface="Arial"/>
                <a:ea typeface="Arial"/>
                <a:cs typeface="Arial"/>
                <a:sym typeface="Arial"/>
              </a:defRPr>
            </a:lvl3pPr>
            <a:lvl4pPr indent="-292100" lvl="3" marL="1828800" marR="0" rtl="0" algn="l">
              <a:lnSpc>
                <a:spcPct val="100000"/>
              </a:lnSpc>
              <a:spcBef>
                <a:spcPts val="700"/>
              </a:spcBef>
              <a:spcAft>
                <a:spcPts val="0"/>
              </a:spcAft>
              <a:buClr>
                <a:schemeClr val="dk1"/>
              </a:buClr>
              <a:buSzPts val="1000"/>
              <a:buFont typeface="Arial"/>
              <a:buChar char="–"/>
              <a:defRPr b="0" i="0" sz="1000" u="none" cap="none" strike="noStrike">
                <a:solidFill>
                  <a:srgbClr val="000000"/>
                </a:solidFill>
                <a:latin typeface="Arial"/>
                <a:ea typeface="Arial"/>
                <a:cs typeface="Arial"/>
                <a:sym typeface="Arial"/>
              </a:defRPr>
            </a:lvl4pPr>
            <a:lvl5pPr indent="-292100" lvl="4" marL="2286000" marR="0" rtl="0" algn="l">
              <a:lnSpc>
                <a:spcPct val="100000"/>
              </a:lnSpc>
              <a:spcBef>
                <a:spcPts val="700"/>
              </a:spcBef>
              <a:spcAft>
                <a:spcPts val="0"/>
              </a:spcAft>
              <a:buClr>
                <a:schemeClr val="dk1"/>
              </a:buClr>
              <a:buSzPts val="1000"/>
              <a:buFont typeface="Arial"/>
              <a:buChar char="»"/>
              <a:defRPr b="0" i="0" sz="1000" u="none" cap="none" strike="noStrike">
                <a:solidFill>
                  <a:srgbClr val="000000"/>
                </a:solidFill>
                <a:latin typeface="Arial"/>
                <a:ea typeface="Arial"/>
                <a:cs typeface="Arial"/>
                <a:sym typeface="Arial"/>
              </a:defRPr>
            </a:lvl5pPr>
            <a:lvl6pPr indent="-292100" lvl="5" marL="2743200" marR="0" rtl="0" algn="l">
              <a:lnSpc>
                <a:spcPct val="100000"/>
              </a:lnSpc>
              <a:spcBef>
                <a:spcPts val="700"/>
              </a:spcBef>
              <a:spcAft>
                <a:spcPts val="0"/>
              </a:spcAft>
              <a:buClr>
                <a:schemeClr val="dk1"/>
              </a:buClr>
              <a:buSzPts val="1000"/>
              <a:buFont typeface="Arial"/>
              <a:buChar char="•"/>
              <a:defRPr b="0" i="0" sz="1000" u="none" cap="none" strike="noStrike">
                <a:solidFill>
                  <a:srgbClr val="000000"/>
                </a:solidFill>
                <a:latin typeface="Arial"/>
                <a:ea typeface="Arial"/>
                <a:cs typeface="Arial"/>
                <a:sym typeface="Arial"/>
              </a:defRPr>
            </a:lvl6pPr>
            <a:lvl7pPr indent="-292100" lvl="6" marL="3200400" marR="0" rtl="0" algn="l">
              <a:lnSpc>
                <a:spcPct val="100000"/>
              </a:lnSpc>
              <a:spcBef>
                <a:spcPts val="700"/>
              </a:spcBef>
              <a:spcAft>
                <a:spcPts val="0"/>
              </a:spcAft>
              <a:buClr>
                <a:schemeClr val="dk1"/>
              </a:buClr>
              <a:buSzPts val="1000"/>
              <a:buFont typeface="Arial"/>
              <a:buChar char="•"/>
              <a:defRPr b="0" i="0" sz="1000" u="none" cap="none" strike="noStrike">
                <a:solidFill>
                  <a:srgbClr val="000000"/>
                </a:solidFill>
                <a:latin typeface="Arial"/>
                <a:ea typeface="Arial"/>
                <a:cs typeface="Arial"/>
                <a:sym typeface="Arial"/>
              </a:defRPr>
            </a:lvl7pPr>
            <a:lvl8pPr indent="-292100" lvl="7" marL="3657600" marR="0" rtl="0" algn="l">
              <a:lnSpc>
                <a:spcPct val="100000"/>
              </a:lnSpc>
              <a:spcBef>
                <a:spcPts val="700"/>
              </a:spcBef>
              <a:spcAft>
                <a:spcPts val="0"/>
              </a:spcAft>
              <a:buClr>
                <a:schemeClr val="dk1"/>
              </a:buClr>
              <a:buSzPts val="1000"/>
              <a:buFont typeface="Arial"/>
              <a:buChar char="•"/>
              <a:defRPr b="0" i="0" sz="1000" u="none" cap="none" strike="noStrike">
                <a:solidFill>
                  <a:srgbClr val="000000"/>
                </a:solidFill>
                <a:latin typeface="Arial"/>
                <a:ea typeface="Arial"/>
                <a:cs typeface="Arial"/>
                <a:sym typeface="Arial"/>
              </a:defRPr>
            </a:lvl8pPr>
            <a:lvl9pPr indent="-292100" lvl="8" marL="4114800" marR="0" rtl="0" algn="l">
              <a:lnSpc>
                <a:spcPct val="100000"/>
              </a:lnSpc>
              <a:spcBef>
                <a:spcPts val="700"/>
              </a:spcBef>
              <a:spcAft>
                <a:spcPts val="0"/>
              </a:spcAft>
              <a:buClr>
                <a:schemeClr val="dk1"/>
              </a:buClr>
              <a:buSzPts val="1000"/>
              <a:buFont typeface="Arial"/>
              <a:buChar char="•"/>
              <a:defRPr b="0" i="0" sz="1000" u="none" cap="none" strike="noStrike">
                <a:solidFill>
                  <a:srgbClr val="000000"/>
                </a:solidFill>
                <a:latin typeface="Arial"/>
                <a:ea typeface="Arial"/>
                <a:cs typeface="Arial"/>
                <a:sym typeface="Arial"/>
              </a:defRPr>
            </a:lvl9pPr>
          </a:lstStyle>
          <a:p/>
        </p:txBody>
      </p:sp>
      <p:sp>
        <p:nvSpPr>
          <p:cNvPr id="64" name="Google Shape;64;p10"/>
          <p:cNvSpPr txBox="1"/>
          <p:nvPr>
            <p:ph idx="10" type="dt"/>
          </p:nvPr>
        </p:nvSpPr>
        <p:spPr>
          <a:xfrm>
            <a:off x="1097279" y="15255241"/>
            <a:ext cx="5120399" cy="876300"/>
          </a:xfrm>
          <a:prstGeom prst="rect">
            <a:avLst/>
          </a:prstGeom>
          <a:noFill/>
          <a:ln>
            <a:noFill/>
          </a:ln>
        </p:spPr>
        <p:txBody>
          <a:bodyPr anchorCtr="0" anchor="ctr" bIns="66025" lIns="66025" spcFirstLastPara="1" rIns="66025" wrap="square" tIns="66025">
            <a:noAutofit/>
          </a:bodyPr>
          <a:lstStyle>
            <a:lvl1pPr lvl="0" marR="0" rtl="0" algn="l">
              <a:lnSpc>
                <a:spcPct val="100000"/>
              </a:lnSpc>
              <a:spcBef>
                <a:spcPts val="0"/>
              </a:spcBef>
              <a:spcAft>
                <a:spcPts val="0"/>
              </a:spcAft>
              <a:buClr>
                <a:srgbClr val="000000"/>
              </a:buClr>
              <a:buSzPts val="1000"/>
              <a:buFont typeface="Arial"/>
              <a:buNone/>
              <a:defRPr b="0" i="0" sz="10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000"/>
              <a:buFont typeface="Arial"/>
              <a:buNone/>
              <a:defRPr b="0" i="0" sz="10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000"/>
              <a:buFont typeface="Arial"/>
              <a:buNone/>
              <a:defRPr b="0" i="0" sz="10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000"/>
              <a:buFont typeface="Arial"/>
              <a:buNone/>
              <a:defRPr b="0" i="0" sz="10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000"/>
              <a:buFont typeface="Arial"/>
              <a:buNone/>
              <a:defRPr b="0" i="0" sz="10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000"/>
              <a:buFont typeface="Arial"/>
              <a:buNone/>
              <a:defRPr b="0" i="0" sz="10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000"/>
              <a:buFont typeface="Arial"/>
              <a:buNone/>
              <a:defRPr b="0" i="0" sz="10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000"/>
              <a:buFont typeface="Arial"/>
              <a:buNone/>
              <a:defRPr b="0" i="0" sz="10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000"/>
              <a:buFont typeface="Arial"/>
              <a:buNone/>
              <a:defRPr b="0" i="0" sz="1000" u="none" cap="none" strike="noStrike">
                <a:solidFill>
                  <a:srgbClr val="000000"/>
                </a:solidFill>
                <a:latin typeface="Arial"/>
                <a:ea typeface="Arial"/>
                <a:cs typeface="Arial"/>
                <a:sym typeface="Arial"/>
              </a:defRPr>
            </a:lvl9pPr>
          </a:lstStyle>
          <a:p/>
        </p:txBody>
      </p:sp>
      <p:sp>
        <p:nvSpPr>
          <p:cNvPr id="65" name="Google Shape;65;p10"/>
          <p:cNvSpPr txBox="1"/>
          <p:nvPr>
            <p:ph idx="11" type="ftr"/>
          </p:nvPr>
        </p:nvSpPr>
        <p:spPr>
          <a:xfrm>
            <a:off x="7498079" y="15255241"/>
            <a:ext cx="6949200" cy="876300"/>
          </a:xfrm>
          <a:prstGeom prst="rect">
            <a:avLst/>
          </a:prstGeom>
          <a:noFill/>
          <a:ln>
            <a:noFill/>
          </a:ln>
        </p:spPr>
        <p:txBody>
          <a:bodyPr anchorCtr="0" anchor="ctr" bIns="66025" lIns="66025" spcFirstLastPara="1" rIns="66025" wrap="square" tIns="66025">
            <a:noAutofit/>
          </a:bodyPr>
          <a:lstStyle>
            <a:lvl1pPr lvl="0" marR="0" rtl="0" algn="ctr">
              <a:lnSpc>
                <a:spcPct val="100000"/>
              </a:lnSpc>
              <a:spcBef>
                <a:spcPts val="0"/>
              </a:spcBef>
              <a:spcAft>
                <a:spcPts val="0"/>
              </a:spcAft>
              <a:buClr>
                <a:srgbClr val="000000"/>
              </a:buClr>
              <a:buSzPts val="1000"/>
              <a:buFont typeface="Arial"/>
              <a:buNone/>
              <a:defRPr b="0" i="0" sz="10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000"/>
              <a:buFont typeface="Arial"/>
              <a:buNone/>
              <a:defRPr b="0" i="0" sz="10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000"/>
              <a:buFont typeface="Arial"/>
              <a:buNone/>
              <a:defRPr b="0" i="0" sz="10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000"/>
              <a:buFont typeface="Arial"/>
              <a:buNone/>
              <a:defRPr b="0" i="0" sz="10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000"/>
              <a:buFont typeface="Arial"/>
              <a:buNone/>
              <a:defRPr b="0" i="0" sz="10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000"/>
              <a:buFont typeface="Arial"/>
              <a:buNone/>
              <a:defRPr b="0" i="0" sz="10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000"/>
              <a:buFont typeface="Arial"/>
              <a:buNone/>
              <a:defRPr b="0" i="0" sz="10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000"/>
              <a:buFont typeface="Arial"/>
              <a:buNone/>
              <a:defRPr b="0" i="0" sz="10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000"/>
              <a:buFont typeface="Arial"/>
              <a:buNone/>
              <a:defRPr b="0" i="0" sz="1000" u="none" cap="none" strike="noStrike">
                <a:solidFill>
                  <a:srgbClr val="000000"/>
                </a:solidFill>
                <a:latin typeface="Arial"/>
                <a:ea typeface="Arial"/>
                <a:cs typeface="Arial"/>
                <a:sym typeface="Arial"/>
              </a:defRPr>
            </a:lvl9pPr>
          </a:lstStyle>
          <a:p/>
        </p:txBody>
      </p:sp>
      <p:sp>
        <p:nvSpPr>
          <p:cNvPr id="66" name="Google Shape;66;p10"/>
          <p:cNvSpPr txBox="1"/>
          <p:nvPr>
            <p:ph idx="12" type="sldNum"/>
          </p:nvPr>
        </p:nvSpPr>
        <p:spPr>
          <a:xfrm>
            <a:off x="15727680" y="15255241"/>
            <a:ext cx="5120399" cy="876300"/>
          </a:xfrm>
          <a:prstGeom prst="rect">
            <a:avLst/>
          </a:prstGeom>
          <a:noFill/>
          <a:ln>
            <a:noFill/>
          </a:ln>
        </p:spPr>
        <p:txBody>
          <a:bodyPr anchorCtr="0" anchor="ctr" bIns="79250" lIns="158500" spcFirstLastPara="1" rIns="158500" wrap="square" tIns="79250">
            <a:noAutofit/>
          </a:bodyPr>
          <a:lstStyle>
            <a:lvl1pPr indent="0" lvl="0" marL="0" marR="0" rtl="0" algn="r">
              <a:lnSpc>
                <a:spcPct val="100000"/>
              </a:lnSpc>
              <a:spcBef>
                <a:spcPts val="0"/>
              </a:spcBef>
              <a:spcAft>
                <a:spcPts val="0"/>
              </a:spcAft>
              <a:buClr>
                <a:srgbClr val="888888"/>
              </a:buClr>
              <a:buSzPts val="525"/>
              <a:buFont typeface="Calibri"/>
              <a:buNone/>
              <a:defRPr b="0" i="0" sz="2100" u="none" cap="none" strike="noStrike">
                <a:solidFill>
                  <a:srgbClr val="888888"/>
                </a:solidFill>
                <a:latin typeface="Calibri"/>
                <a:ea typeface="Calibri"/>
                <a:cs typeface="Calibri"/>
                <a:sym typeface="Calibri"/>
              </a:defRPr>
            </a:lvl1pPr>
            <a:lvl2pPr indent="0" lvl="1" marL="0" marR="0" rtl="0" algn="r">
              <a:lnSpc>
                <a:spcPct val="100000"/>
              </a:lnSpc>
              <a:spcBef>
                <a:spcPts val="0"/>
              </a:spcBef>
              <a:spcAft>
                <a:spcPts val="0"/>
              </a:spcAft>
              <a:buClr>
                <a:srgbClr val="888888"/>
              </a:buClr>
              <a:buSzPts val="525"/>
              <a:buFont typeface="Calibri"/>
              <a:buNone/>
              <a:defRPr b="0" i="0" sz="2100" u="none" cap="none" strike="noStrike">
                <a:solidFill>
                  <a:srgbClr val="888888"/>
                </a:solidFill>
                <a:latin typeface="Calibri"/>
                <a:ea typeface="Calibri"/>
                <a:cs typeface="Calibri"/>
                <a:sym typeface="Calibri"/>
              </a:defRPr>
            </a:lvl2pPr>
            <a:lvl3pPr indent="0" lvl="2" marL="0" marR="0" rtl="0" algn="r">
              <a:lnSpc>
                <a:spcPct val="100000"/>
              </a:lnSpc>
              <a:spcBef>
                <a:spcPts val="0"/>
              </a:spcBef>
              <a:spcAft>
                <a:spcPts val="0"/>
              </a:spcAft>
              <a:buClr>
                <a:srgbClr val="888888"/>
              </a:buClr>
              <a:buSzPts val="525"/>
              <a:buFont typeface="Calibri"/>
              <a:buNone/>
              <a:defRPr b="0" i="0" sz="2100" u="none" cap="none" strike="noStrike">
                <a:solidFill>
                  <a:srgbClr val="888888"/>
                </a:solidFill>
                <a:latin typeface="Calibri"/>
                <a:ea typeface="Calibri"/>
                <a:cs typeface="Calibri"/>
                <a:sym typeface="Calibri"/>
              </a:defRPr>
            </a:lvl3pPr>
            <a:lvl4pPr indent="0" lvl="3" marL="0" marR="0" rtl="0" algn="r">
              <a:lnSpc>
                <a:spcPct val="100000"/>
              </a:lnSpc>
              <a:spcBef>
                <a:spcPts val="0"/>
              </a:spcBef>
              <a:spcAft>
                <a:spcPts val="0"/>
              </a:spcAft>
              <a:buClr>
                <a:srgbClr val="888888"/>
              </a:buClr>
              <a:buSzPts val="525"/>
              <a:buFont typeface="Calibri"/>
              <a:buNone/>
              <a:defRPr b="0" i="0" sz="2100" u="none" cap="none" strike="noStrike">
                <a:solidFill>
                  <a:srgbClr val="888888"/>
                </a:solidFill>
                <a:latin typeface="Calibri"/>
                <a:ea typeface="Calibri"/>
                <a:cs typeface="Calibri"/>
                <a:sym typeface="Calibri"/>
              </a:defRPr>
            </a:lvl4pPr>
            <a:lvl5pPr indent="0" lvl="4" marL="0" marR="0" rtl="0" algn="r">
              <a:lnSpc>
                <a:spcPct val="100000"/>
              </a:lnSpc>
              <a:spcBef>
                <a:spcPts val="0"/>
              </a:spcBef>
              <a:spcAft>
                <a:spcPts val="0"/>
              </a:spcAft>
              <a:buClr>
                <a:srgbClr val="888888"/>
              </a:buClr>
              <a:buSzPts val="525"/>
              <a:buFont typeface="Calibri"/>
              <a:buNone/>
              <a:defRPr b="0" i="0" sz="2100" u="none" cap="none" strike="noStrike">
                <a:solidFill>
                  <a:srgbClr val="888888"/>
                </a:solidFill>
                <a:latin typeface="Calibri"/>
                <a:ea typeface="Calibri"/>
                <a:cs typeface="Calibri"/>
                <a:sym typeface="Calibri"/>
              </a:defRPr>
            </a:lvl5pPr>
            <a:lvl6pPr indent="0" lvl="5" marL="0" marR="0" rtl="0" algn="r">
              <a:lnSpc>
                <a:spcPct val="100000"/>
              </a:lnSpc>
              <a:spcBef>
                <a:spcPts val="0"/>
              </a:spcBef>
              <a:spcAft>
                <a:spcPts val="0"/>
              </a:spcAft>
              <a:buClr>
                <a:srgbClr val="888888"/>
              </a:buClr>
              <a:buSzPts val="525"/>
              <a:buFont typeface="Calibri"/>
              <a:buNone/>
              <a:defRPr b="0" i="0" sz="2100" u="none" cap="none" strike="noStrike">
                <a:solidFill>
                  <a:srgbClr val="888888"/>
                </a:solidFill>
                <a:latin typeface="Calibri"/>
                <a:ea typeface="Calibri"/>
                <a:cs typeface="Calibri"/>
                <a:sym typeface="Calibri"/>
              </a:defRPr>
            </a:lvl6pPr>
            <a:lvl7pPr indent="0" lvl="6" marL="0" marR="0" rtl="0" algn="r">
              <a:lnSpc>
                <a:spcPct val="100000"/>
              </a:lnSpc>
              <a:spcBef>
                <a:spcPts val="0"/>
              </a:spcBef>
              <a:spcAft>
                <a:spcPts val="0"/>
              </a:spcAft>
              <a:buClr>
                <a:srgbClr val="888888"/>
              </a:buClr>
              <a:buSzPts val="525"/>
              <a:buFont typeface="Calibri"/>
              <a:buNone/>
              <a:defRPr b="0" i="0" sz="2100" u="none" cap="none" strike="noStrike">
                <a:solidFill>
                  <a:srgbClr val="888888"/>
                </a:solidFill>
                <a:latin typeface="Calibri"/>
                <a:ea typeface="Calibri"/>
                <a:cs typeface="Calibri"/>
                <a:sym typeface="Calibri"/>
              </a:defRPr>
            </a:lvl7pPr>
            <a:lvl8pPr indent="0" lvl="7" marL="0" marR="0" rtl="0" algn="r">
              <a:lnSpc>
                <a:spcPct val="100000"/>
              </a:lnSpc>
              <a:spcBef>
                <a:spcPts val="0"/>
              </a:spcBef>
              <a:spcAft>
                <a:spcPts val="0"/>
              </a:spcAft>
              <a:buClr>
                <a:srgbClr val="888888"/>
              </a:buClr>
              <a:buSzPts val="525"/>
              <a:buFont typeface="Calibri"/>
              <a:buNone/>
              <a:defRPr b="0" i="0" sz="2100" u="none" cap="none" strike="noStrike">
                <a:solidFill>
                  <a:srgbClr val="888888"/>
                </a:solidFill>
                <a:latin typeface="Calibri"/>
                <a:ea typeface="Calibri"/>
                <a:cs typeface="Calibri"/>
                <a:sym typeface="Calibri"/>
              </a:defRPr>
            </a:lvl8pPr>
            <a:lvl9pPr indent="0" lvl="8" marL="0" marR="0" rtl="0" algn="r">
              <a:lnSpc>
                <a:spcPct val="100000"/>
              </a:lnSpc>
              <a:spcBef>
                <a:spcPts val="0"/>
              </a:spcBef>
              <a:spcAft>
                <a:spcPts val="0"/>
              </a:spcAft>
              <a:buClr>
                <a:srgbClr val="888888"/>
              </a:buClr>
              <a:buSzPts val="525"/>
              <a:buFont typeface="Calibri"/>
              <a:buNone/>
              <a:defRPr b="0" i="0" sz="21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0"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1097279" y="659131"/>
            <a:ext cx="19750800" cy="2743199"/>
          </a:xfrm>
          <a:prstGeom prst="rect">
            <a:avLst/>
          </a:prstGeom>
          <a:noFill/>
          <a:ln>
            <a:noFill/>
          </a:ln>
        </p:spPr>
        <p:txBody>
          <a:bodyPr anchorCtr="0" anchor="ctr" bIns="66025" lIns="66025" spcFirstLastPara="1" rIns="66025" wrap="square" tIns="66025">
            <a:noAutofit/>
          </a:bodyPr>
          <a:lstStyle>
            <a:lvl1pPr lvl="0" marR="0" rtl="0" algn="ctr">
              <a:lnSpc>
                <a:spcPct val="100000"/>
              </a:lnSpc>
              <a:spcBef>
                <a:spcPts val="0"/>
              </a:spcBef>
              <a:spcAft>
                <a:spcPts val="0"/>
              </a:spcAft>
              <a:buClr>
                <a:schemeClr val="dk1"/>
              </a:buClr>
              <a:buSzPts val="1000"/>
              <a:buFont typeface="Calibri"/>
              <a:buNone/>
              <a:defRPr b="0" i="0" sz="10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000"/>
              <a:buFont typeface="Arial"/>
              <a:buNone/>
              <a:defRPr b="0" i="0" sz="1000" u="none" cap="none" strike="noStrike">
                <a:solidFill>
                  <a:srgbClr val="000000"/>
                </a:solidFill>
                <a:latin typeface="Arial"/>
                <a:ea typeface="Arial"/>
                <a:cs typeface="Arial"/>
                <a:sym typeface="Arial"/>
              </a:defRPr>
            </a:lvl2pPr>
            <a:lvl3pPr lvl="2" marR="0" rtl="0" algn="l">
              <a:spcBef>
                <a:spcPts val="0"/>
              </a:spcBef>
              <a:spcAft>
                <a:spcPts val="0"/>
              </a:spcAft>
              <a:buSzPts val="1400"/>
              <a:buNone/>
              <a:defRPr sz="1000"/>
            </a:lvl3pPr>
            <a:lvl4pPr lvl="3" marR="0" rtl="0" algn="l">
              <a:spcBef>
                <a:spcPts val="0"/>
              </a:spcBef>
              <a:spcAft>
                <a:spcPts val="0"/>
              </a:spcAft>
              <a:buSzPts val="1400"/>
              <a:buNone/>
              <a:defRPr sz="1000"/>
            </a:lvl4pPr>
            <a:lvl5pPr lvl="4" marR="0" rtl="0" algn="l">
              <a:spcBef>
                <a:spcPts val="0"/>
              </a:spcBef>
              <a:spcAft>
                <a:spcPts val="0"/>
              </a:spcAft>
              <a:buSzPts val="1400"/>
              <a:buNone/>
              <a:defRPr sz="1000"/>
            </a:lvl5pPr>
            <a:lvl6pPr lvl="5" marR="0" rtl="0" algn="l">
              <a:spcBef>
                <a:spcPts val="0"/>
              </a:spcBef>
              <a:spcAft>
                <a:spcPts val="0"/>
              </a:spcAft>
              <a:buSzPts val="1400"/>
              <a:buNone/>
              <a:defRPr sz="1000"/>
            </a:lvl6pPr>
            <a:lvl7pPr lvl="6" marR="0" rtl="0" algn="l">
              <a:spcBef>
                <a:spcPts val="0"/>
              </a:spcBef>
              <a:spcAft>
                <a:spcPts val="0"/>
              </a:spcAft>
              <a:buSzPts val="1400"/>
              <a:buNone/>
              <a:defRPr sz="1000"/>
            </a:lvl7pPr>
            <a:lvl8pPr lvl="7" marR="0" rtl="0" algn="l">
              <a:spcBef>
                <a:spcPts val="0"/>
              </a:spcBef>
              <a:spcAft>
                <a:spcPts val="0"/>
              </a:spcAft>
              <a:buSzPts val="1400"/>
              <a:buNone/>
              <a:defRPr sz="1000"/>
            </a:lvl8pPr>
            <a:lvl9pPr lvl="8" marR="0" rtl="0" algn="l">
              <a:spcBef>
                <a:spcPts val="0"/>
              </a:spcBef>
              <a:spcAft>
                <a:spcPts val="0"/>
              </a:spcAft>
              <a:buSzPts val="1400"/>
              <a:buNone/>
              <a:defRPr sz="1000"/>
            </a:lvl9pPr>
          </a:lstStyle>
          <a:p/>
        </p:txBody>
      </p:sp>
      <p:sp>
        <p:nvSpPr>
          <p:cNvPr id="7" name="Google Shape;7;p1"/>
          <p:cNvSpPr txBox="1"/>
          <p:nvPr>
            <p:ph idx="1" type="body"/>
          </p:nvPr>
        </p:nvSpPr>
        <p:spPr>
          <a:xfrm>
            <a:off x="1097279" y="3840480"/>
            <a:ext cx="19750800" cy="10862400"/>
          </a:xfrm>
          <a:prstGeom prst="rect">
            <a:avLst/>
          </a:prstGeom>
          <a:noFill/>
          <a:ln>
            <a:noFill/>
          </a:ln>
        </p:spPr>
        <p:txBody>
          <a:bodyPr anchorCtr="0" anchor="t" bIns="66025" lIns="66025" spcFirstLastPara="1" rIns="66025" wrap="square" tIns="66025">
            <a:noAutofit/>
          </a:bodyPr>
          <a:lstStyle>
            <a:lvl1pPr indent="-292100" lvl="0" marL="457200" marR="0" rtl="0" algn="l">
              <a:lnSpc>
                <a:spcPct val="100000"/>
              </a:lnSpc>
              <a:spcBef>
                <a:spcPts val="1100"/>
              </a:spcBef>
              <a:spcAft>
                <a:spcPts val="0"/>
              </a:spcAft>
              <a:buClr>
                <a:schemeClr val="dk1"/>
              </a:buClr>
              <a:buSzPts val="1000"/>
              <a:buFont typeface="Arial"/>
              <a:buChar char="•"/>
              <a:defRPr b="0" i="0" sz="1000" u="none" cap="none" strike="noStrike">
                <a:solidFill>
                  <a:srgbClr val="000000"/>
                </a:solidFill>
                <a:latin typeface="Arial"/>
                <a:ea typeface="Arial"/>
                <a:cs typeface="Arial"/>
                <a:sym typeface="Arial"/>
              </a:defRPr>
            </a:lvl1pPr>
            <a:lvl2pPr indent="-292100" lvl="1" marL="914400" marR="0" rtl="0" algn="l">
              <a:lnSpc>
                <a:spcPct val="100000"/>
              </a:lnSpc>
              <a:spcBef>
                <a:spcPts val="1000"/>
              </a:spcBef>
              <a:spcAft>
                <a:spcPts val="0"/>
              </a:spcAft>
              <a:buClr>
                <a:schemeClr val="dk1"/>
              </a:buClr>
              <a:buSzPts val="1000"/>
              <a:buFont typeface="Arial"/>
              <a:buChar char="–"/>
              <a:defRPr b="0" i="0" sz="1000" u="none" cap="none" strike="noStrike">
                <a:solidFill>
                  <a:srgbClr val="000000"/>
                </a:solidFill>
                <a:latin typeface="Arial"/>
                <a:ea typeface="Arial"/>
                <a:cs typeface="Arial"/>
                <a:sym typeface="Arial"/>
              </a:defRPr>
            </a:lvl2pPr>
            <a:lvl3pPr indent="-292100" lvl="2" marL="1371600" marR="0" rtl="0" algn="l">
              <a:lnSpc>
                <a:spcPct val="100000"/>
              </a:lnSpc>
              <a:spcBef>
                <a:spcPts val="900"/>
              </a:spcBef>
              <a:spcAft>
                <a:spcPts val="0"/>
              </a:spcAft>
              <a:buClr>
                <a:schemeClr val="dk1"/>
              </a:buClr>
              <a:buSzPts val="1000"/>
              <a:buFont typeface="Arial"/>
              <a:buChar char="•"/>
              <a:defRPr b="0" i="0" sz="1000" u="none" cap="none" strike="noStrike">
                <a:solidFill>
                  <a:srgbClr val="000000"/>
                </a:solidFill>
                <a:latin typeface="Arial"/>
                <a:ea typeface="Arial"/>
                <a:cs typeface="Arial"/>
                <a:sym typeface="Arial"/>
              </a:defRPr>
            </a:lvl3pPr>
            <a:lvl4pPr indent="-292100" lvl="3" marL="1828800" marR="0" rtl="0" algn="l">
              <a:lnSpc>
                <a:spcPct val="100000"/>
              </a:lnSpc>
              <a:spcBef>
                <a:spcPts val="700"/>
              </a:spcBef>
              <a:spcAft>
                <a:spcPts val="0"/>
              </a:spcAft>
              <a:buClr>
                <a:schemeClr val="dk1"/>
              </a:buClr>
              <a:buSzPts val="1000"/>
              <a:buFont typeface="Arial"/>
              <a:buChar char="–"/>
              <a:defRPr b="0" i="0" sz="1000" u="none" cap="none" strike="noStrike">
                <a:solidFill>
                  <a:srgbClr val="000000"/>
                </a:solidFill>
                <a:latin typeface="Arial"/>
                <a:ea typeface="Arial"/>
                <a:cs typeface="Arial"/>
                <a:sym typeface="Arial"/>
              </a:defRPr>
            </a:lvl4pPr>
            <a:lvl5pPr indent="-292100" lvl="4" marL="2286000" marR="0" rtl="0" algn="l">
              <a:lnSpc>
                <a:spcPct val="100000"/>
              </a:lnSpc>
              <a:spcBef>
                <a:spcPts val="700"/>
              </a:spcBef>
              <a:spcAft>
                <a:spcPts val="0"/>
              </a:spcAft>
              <a:buClr>
                <a:schemeClr val="dk1"/>
              </a:buClr>
              <a:buSzPts val="1000"/>
              <a:buFont typeface="Arial"/>
              <a:buChar char="»"/>
              <a:defRPr b="0" i="0" sz="1000" u="none" cap="none" strike="noStrike">
                <a:solidFill>
                  <a:srgbClr val="000000"/>
                </a:solidFill>
                <a:latin typeface="Arial"/>
                <a:ea typeface="Arial"/>
                <a:cs typeface="Arial"/>
                <a:sym typeface="Arial"/>
              </a:defRPr>
            </a:lvl5pPr>
            <a:lvl6pPr indent="-292100" lvl="5" marL="2743200" marR="0" rtl="0" algn="l">
              <a:lnSpc>
                <a:spcPct val="100000"/>
              </a:lnSpc>
              <a:spcBef>
                <a:spcPts val="700"/>
              </a:spcBef>
              <a:spcAft>
                <a:spcPts val="0"/>
              </a:spcAft>
              <a:buClr>
                <a:schemeClr val="dk1"/>
              </a:buClr>
              <a:buSzPts val="1000"/>
              <a:buFont typeface="Arial"/>
              <a:buChar char="•"/>
              <a:defRPr b="0" i="0" sz="1000" u="none" cap="none" strike="noStrike">
                <a:solidFill>
                  <a:srgbClr val="000000"/>
                </a:solidFill>
                <a:latin typeface="Arial"/>
                <a:ea typeface="Arial"/>
                <a:cs typeface="Arial"/>
                <a:sym typeface="Arial"/>
              </a:defRPr>
            </a:lvl6pPr>
            <a:lvl7pPr indent="-292100" lvl="6" marL="3200400" marR="0" rtl="0" algn="l">
              <a:lnSpc>
                <a:spcPct val="100000"/>
              </a:lnSpc>
              <a:spcBef>
                <a:spcPts val="700"/>
              </a:spcBef>
              <a:spcAft>
                <a:spcPts val="0"/>
              </a:spcAft>
              <a:buClr>
                <a:schemeClr val="dk1"/>
              </a:buClr>
              <a:buSzPts val="1000"/>
              <a:buFont typeface="Arial"/>
              <a:buChar char="•"/>
              <a:defRPr b="0" i="0" sz="1000" u="none" cap="none" strike="noStrike">
                <a:solidFill>
                  <a:srgbClr val="000000"/>
                </a:solidFill>
                <a:latin typeface="Arial"/>
                <a:ea typeface="Arial"/>
                <a:cs typeface="Arial"/>
                <a:sym typeface="Arial"/>
              </a:defRPr>
            </a:lvl7pPr>
            <a:lvl8pPr indent="-292100" lvl="7" marL="3657600" marR="0" rtl="0" algn="l">
              <a:lnSpc>
                <a:spcPct val="100000"/>
              </a:lnSpc>
              <a:spcBef>
                <a:spcPts val="700"/>
              </a:spcBef>
              <a:spcAft>
                <a:spcPts val="0"/>
              </a:spcAft>
              <a:buClr>
                <a:schemeClr val="dk1"/>
              </a:buClr>
              <a:buSzPts val="1000"/>
              <a:buFont typeface="Arial"/>
              <a:buChar char="•"/>
              <a:defRPr b="0" i="0" sz="1000" u="none" cap="none" strike="noStrike">
                <a:solidFill>
                  <a:srgbClr val="000000"/>
                </a:solidFill>
                <a:latin typeface="Arial"/>
                <a:ea typeface="Arial"/>
                <a:cs typeface="Arial"/>
                <a:sym typeface="Arial"/>
              </a:defRPr>
            </a:lvl8pPr>
            <a:lvl9pPr indent="-292100" lvl="8" marL="4114800" marR="0" rtl="0" algn="l">
              <a:lnSpc>
                <a:spcPct val="100000"/>
              </a:lnSpc>
              <a:spcBef>
                <a:spcPts val="700"/>
              </a:spcBef>
              <a:spcAft>
                <a:spcPts val="0"/>
              </a:spcAft>
              <a:buClr>
                <a:schemeClr val="dk1"/>
              </a:buClr>
              <a:buSzPts val="1000"/>
              <a:buFont typeface="Arial"/>
              <a:buChar char="•"/>
              <a:defRPr b="0" i="0" sz="1000" u="none" cap="none" strike="noStrike">
                <a:solidFill>
                  <a:srgbClr val="000000"/>
                </a:solidFill>
                <a:latin typeface="Arial"/>
                <a:ea typeface="Arial"/>
                <a:cs typeface="Arial"/>
                <a:sym typeface="Arial"/>
              </a:defRPr>
            </a:lvl9pPr>
          </a:lstStyle>
          <a:p/>
        </p:txBody>
      </p:sp>
      <p:sp>
        <p:nvSpPr>
          <p:cNvPr id="8" name="Google Shape;8;p1"/>
          <p:cNvSpPr txBox="1"/>
          <p:nvPr>
            <p:ph idx="10" type="dt"/>
          </p:nvPr>
        </p:nvSpPr>
        <p:spPr>
          <a:xfrm>
            <a:off x="1097279" y="15255241"/>
            <a:ext cx="5120399" cy="876300"/>
          </a:xfrm>
          <a:prstGeom prst="rect">
            <a:avLst/>
          </a:prstGeom>
          <a:noFill/>
          <a:ln>
            <a:noFill/>
          </a:ln>
        </p:spPr>
        <p:txBody>
          <a:bodyPr anchorCtr="0" anchor="ctr" bIns="66025" lIns="66025" spcFirstLastPara="1" rIns="66025" wrap="square" tIns="66025">
            <a:noAutofit/>
          </a:bodyPr>
          <a:lstStyle>
            <a:lvl1pPr lvl="0" marR="0" rtl="0" algn="l">
              <a:lnSpc>
                <a:spcPct val="100000"/>
              </a:lnSpc>
              <a:spcBef>
                <a:spcPts val="0"/>
              </a:spcBef>
              <a:spcAft>
                <a:spcPts val="0"/>
              </a:spcAft>
              <a:buClr>
                <a:srgbClr val="000000"/>
              </a:buClr>
              <a:buSzPts val="1000"/>
              <a:buFont typeface="Arial"/>
              <a:buNone/>
              <a:defRPr b="0" i="0" sz="10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000"/>
              <a:buFont typeface="Arial"/>
              <a:buNone/>
              <a:defRPr b="0" i="0" sz="10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000"/>
              <a:buFont typeface="Arial"/>
              <a:buNone/>
              <a:defRPr b="0" i="0" sz="10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000"/>
              <a:buFont typeface="Arial"/>
              <a:buNone/>
              <a:defRPr b="0" i="0" sz="10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000"/>
              <a:buFont typeface="Arial"/>
              <a:buNone/>
              <a:defRPr b="0" i="0" sz="10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000"/>
              <a:buFont typeface="Arial"/>
              <a:buNone/>
              <a:defRPr b="0" i="0" sz="10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000"/>
              <a:buFont typeface="Arial"/>
              <a:buNone/>
              <a:defRPr b="0" i="0" sz="10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000"/>
              <a:buFont typeface="Arial"/>
              <a:buNone/>
              <a:defRPr b="0" i="0" sz="10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000"/>
              <a:buFont typeface="Arial"/>
              <a:buNone/>
              <a:defRPr b="0" i="0" sz="1000" u="none" cap="none" strike="noStrike">
                <a:solidFill>
                  <a:srgbClr val="000000"/>
                </a:solidFill>
                <a:latin typeface="Arial"/>
                <a:ea typeface="Arial"/>
                <a:cs typeface="Arial"/>
                <a:sym typeface="Arial"/>
              </a:defRPr>
            </a:lvl9pPr>
          </a:lstStyle>
          <a:p/>
        </p:txBody>
      </p:sp>
      <p:sp>
        <p:nvSpPr>
          <p:cNvPr id="9" name="Google Shape;9;p1"/>
          <p:cNvSpPr txBox="1"/>
          <p:nvPr>
            <p:ph idx="11" type="ftr"/>
          </p:nvPr>
        </p:nvSpPr>
        <p:spPr>
          <a:xfrm>
            <a:off x="7498079" y="15255241"/>
            <a:ext cx="6949200" cy="876300"/>
          </a:xfrm>
          <a:prstGeom prst="rect">
            <a:avLst/>
          </a:prstGeom>
          <a:noFill/>
          <a:ln>
            <a:noFill/>
          </a:ln>
        </p:spPr>
        <p:txBody>
          <a:bodyPr anchorCtr="0" anchor="ctr" bIns="66025" lIns="66025" spcFirstLastPara="1" rIns="66025" wrap="square" tIns="66025">
            <a:noAutofit/>
          </a:bodyPr>
          <a:lstStyle>
            <a:lvl1pPr lvl="0" marR="0" rtl="0" algn="ctr">
              <a:lnSpc>
                <a:spcPct val="100000"/>
              </a:lnSpc>
              <a:spcBef>
                <a:spcPts val="0"/>
              </a:spcBef>
              <a:spcAft>
                <a:spcPts val="0"/>
              </a:spcAft>
              <a:buClr>
                <a:srgbClr val="000000"/>
              </a:buClr>
              <a:buSzPts val="1000"/>
              <a:buFont typeface="Arial"/>
              <a:buNone/>
              <a:defRPr b="0" i="0" sz="10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000"/>
              <a:buFont typeface="Arial"/>
              <a:buNone/>
              <a:defRPr b="0" i="0" sz="10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000"/>
              <a:buFont typeface="Arial"/>
              <a:buNone/>
              <a:defRPr b="0" i="0" sz="10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000"/>
              <a:buFont typeface="Arial"/>
              <a:buNone/>
              <a:defRPr b="0" i="0" sz="10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000"/>
              <a:buFont typeface="Arial"/>
              <a:buNone/>
              <a:defRPr b="0" i="0" sz="10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000"/>
              <a:buFont typeface="Arial"/>
              <a:buNone/>
              <a:defRPr b="0" i="0" sz="10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000"/>
              <a:buFont typeface="Arial"/>
              <a:buNone/>
              <a:defRPr b="0" i="0" sz="10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000"/>
              <a:buFont typeface="Arial"/>
              <a:buNone/>
              <a:defRPr b="0" i="0" sz="10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000"/>
              <a:buFont typeface="Arial"/>
              <a:buNone/>
              <a:defRPr b="0" i="0" sz="1000" u="none" cap="none" strike="noStrike">
                <a:solidFill>
                  <a:srgbClr val="000000"/>
                </a:solidFill>
                <a:latin typeface="Arial"/>
                <a:ea typeface="Arial"/>
                <a:cs typeface="Arial"/>
                <a:sym typeface="Arial"/>
              </a:defRPr>
            </a:lvl9pPr>
          </a:lstStyle>
          <a:p/>
        </p:txBody>
      </p:sp>
      <p:sp>
        <p:nvSpPr>
          <p:cNvPr id="10" name="Google Shape;10;p1"/>
          <p:cNvSpPr txBox="1"/>
          <p:nvPr>
            <p:ph idx="12" type="sldNum"/>
          </p:nvPr>
        </p:nvSpPr>
        <p:spPr>
          <a:xfrm>
            <a:off x="15727680" y="15255241"/>
            <a:ext cx="5120399" cy="876300"/>
          </a:xfrm>
          <a:prstGeom prst="rect">
            <a:avLst/>
          </a:prstGeom>
          <a:noFill/>
          <a:ln>
            <a:noFill/>
          </a:ln>
        </p:spPr>
        <p:txBody>
          <a:bodyPr anchorCtr="0" anchor="ctr" bIns="79250" lIns="158500" spcFirstLastPara="1" rIns="158500" wrap="square" tIns="79250">
            <a:noAutofit/>
          </a:bodyPr>
          <a:lstStyle>
            <a:lvl1pPr indent="0" lvl="0" marL="0" marR="0" rtl="0" algn="r">
              <a:lnSpc>
                <a:spcPct val="100000"/>
              </a:lnSpc>
              <a:spcBef>
                <a:spcPts val="0"/>
              </a:spcBef>
              <a:spcAft>
                <a:spcPts val="0"/>
              </a:spcAft>
              <a:buClr>
                <a:srgbClr val="888888"/>
              </a:buClr>
              <a:buSzPts val="525"/>
              <a:buFont typeface="Calibri"/>
              <a:buNone/>
              <a:defRPr b="0" i="0" sz="2100" u="none" cap="none" strike="noStrike">
                <a:solidFill>
                  <a:srgbClr val="888888"/>
                </a:solidFill>
                <a:latin typeface="Calibri"/>
                <a:ea typeface="Calibri"/>
                <a:cs typeface="Calibri"/>
                <a:sym typeface="Calibri"/>
              </a:defRPr>
            </a:lvl1pPr>
            <a:lvl2pPr indent="0" lvl="1" marL="0" marR="0" rtl="0" algn="r">
              <a:lnSpc>
                <a:spcPct val="100000"/>
              </a:lnSpc>
              <a:spcBef>
                <a:spcPts val="0"/>
              </a:spcBef>
              <a:spcAft>
                <a:spcPts val="0"/>
              </a:spcAft>
              <a:buClr>
                <a:srgbClr val="888888"/>
              </a:buClr>
              <a:buSzPts val="525"/>
              <a:buFont typeface="Calibri"/>
              <a:buNone/>
              <a:defRPr b="0" i="0" sz="2100" u="none" cap="none" strike="noStrike">
                <a:solidFill>
                  <a:srgbClr val="888888"/>
                </a:solidFill>
                <a:latin typeface="Calibri"/>
                <a:ea typeface="Calibri"/>
                <a:cs typeface="Calibri"/>
                <a:sym typeface="Calibri"/>
              </a:defRPr>
            </a:lvl2pPr>
            <a:lvl3pPr indent="0" lvl="2" marL="0" marR="0" rtl="0" algn="r">
              <a:lnSpc>
                <a:spcPct val="100000"/>
              </a:lnSpc>
              <a:spcBef>
                <a:spcPts val="0"/>
              </a:spcBef>
              <a:spcAft>
                <a:spcPts val="0"/>
              </a:spcAft>
              <a:buClr>
                <a:srgbClr val="888888"/>
              </a:buClr>
              <a:buSzPts val="525"/>
              <a:buFont typeface="Calibri"/>
              <a:buNone/>
              <a:defRPr b="0" i="0" sz="2100" u="none" cap="none" strike="noStrike">
                <a:solidFill>
                  <a:srgbClr val="888888"/>
                </a:solidFill>
                <a:latin typeface="Calibri"/>
                <a:ea typeface="Calibri"/>
                <a:cs typeface="Calibri"/>
                <a:sym typeface="Calibri"/>
              </a:defRPr>
            </a:lvl3pPr>
            <a:lvl4pPr indent="0" lvl="3" marL="0" marR="0" rtl="0" algn="r">
              <a:lnSpc>
                <a:spcPct val="100000"/>
              </a:lnSpc>
              <a:spcBef>
                <a:spcPts val="0"/>
              </a:spcBef>
              <a:spcAft>
                <a:spcPts val="0"/>
              </a:spcAft>
              <a:buClr>
                <a:srgbClr val="888888"/>
              </a:buClr>
              <a:buSzPts val="525"/>
              <a:buFont typeface="Calibri"/>
              <a:buNone/>
              <a:defRPr b="0" i="0" sz="2100" u="none" cap="none" strike="noStrike">
                <a:solidFill>
                  <a:srgbClr val="888888"/>
                </a:solidFill>
                <a:latin typeface="Calibri"/>
                <a:ea typeface="Calibri"/>
                <a:cs typeface="Calibri"/>
                <a:sym typeface="Calibri"/>
              </a:defRPr>
            </a:lvl4pPr>
            <a:lvl5pPr indent="0" lvl="4" marL="0" marR="0" rtl="0" algn="r">
              <a:lnSpc>
                <a:spcPct val="100000"/>
              </a:lnSpc>
              <a:spcBef>
                <a:spcPts val="0"/>
              </a:spcBef>
              <a:spcAft>
                <a:spcPts val="0"/>
              </a:spcAft>
              <a:buClr>
                <a:srgbClr val="888888"/>
              </a:buClr>
              <a:buSzPts val="525"/>
              <a:buFont typeface="Calibri"/>
              <a:buNone/>
              <a:defRPr b="0" i="0" sz="2100" u="none" cap="none" strike="noStrike">
                <a:solidFill>
                  <a:srgbClr val="888888"/>
                </a:solidFill>
                <a:latin typeface="Calibri"/>
                <a:ea typeface="Calibri"/>
                <a:cs typeface="Calibri"/>
                <a:sym typeface="Calibri"/>
              </a:defRPr>
            </a:lvl5pPr>
            <a:lvl6pPr indent="0" lvl="5" marL="0" marR="0" rtl="0" algn="r">
              <a:lnSpc>
                <a:spcPct val="100000"/>
              </a:lnSpc>
              <a:spcBef>
                <a:spcPts val="0"/>
              </a:spcBef>
              <a:spcAft>
                <a:spcPts val="0"/>
              </a:spcAft>
              <a:buClr>
                <a:srgbClr val="888888"/>
              </a:buClr>
              <a:buSzPts val="525"/>
              <a:buFont typeface="Calibri"/>
              <a:buNone/>
              <a:defRPr b="0" i="0" sz="2100" u="none" cap="none" strike="noStrike">
                <a:solidFill>
                  <a:srgbClr val="888888"/>
                </a:solidFill>
                <a:latin typeface="Calibri"/>
                <a:ea typeface="Calibri"/>
                <a:cs typeface="Calibri"/>
                <a:sym typeface="Calibri"/>
              </a:defRPr>
            </a:lvl6pPr>
            <a:lvl7pPr indent="0" lvl="6" marL="0" marR="0" rtl="0" algn="r">
              <a:lnSpc>
                <a:spcPct val="100000"/>
              </a:lnSpc>
              <a:spcBef>
                <a:spcPts val="0"/>
              </a:spcBef>
              <a:spcAft>
                <a:spcPts val="0"/>
              </a:spcAft>
              <a:buClr>
                <a:srgbClr val="888888"/>
              </a:buClr>
              <a:buSzPts val="525"/>
              <a:buFont typeface="Calibri"/>
              <a:buNone/>
              <a:defRPr b="0" i="0" sz="2100" u="none" cap="none" strike="noStrike">
                <a:solidFill>
                  <a:srgbClr val="888888"/>
                </a:solidFill>
                <a:latin typeface="Calibri"/>
                <a:ea typeface="Calibri"/>
                <a:cs typeface="Calibri"/>
                <a:sym typeface="Calibri"/>
              </a:defRPr>
            </a:lvl7pPr>
            <a:lvl8pPr indent="0" lvl="7" marL="0" marR="0" rtl="0" algn="r">
              <a:lnSpc>
                <a:spcPct val="100000"/>
              </a:lnSpc>
              <a:spcBef>
                <a:spcPts val="0"/>
              </a:spcBef>
              <a:spcAft>
                <a:spcPts val="0"/>
              </a:spcAft>
              <a:buClr>
                <a:srgbClr val="888888"/>
              </a:buClr>
              <a:buSzPts val="525"/>
              <a:buFont typeface="Calibri"/>
              <a:buNone/>
              <a:defRPr b="0" i="0" sz="2100" u="none" cap="none" strike="noStrike">
                <a:solidFill>
                  <a:srgbClr val="888888"/>
                </a:solidFill>
                <a:latin typeface="Calibri"/>
                <a:ea typeface="Calibri"/>
                <a:cs typeface="Calibri"/>
                <a:sym typeface="Calibri"/>
              </a:defRPr>
            </a:lvl8pPr>
            <a:lvl9pPr indent="0" lvl="8" marL="0" marR="0" rtl="0" algn="r">
              <a:lnSpc>
                <a:spcPct val="100000"/>
              </a:lnSpc>
              <a:spcBef>
                <a:spcPts val="0"/>
              </a:spcBef>
              <a:spcAft>
                <a:spcPts val="0"/>
              </a:spcAft>
              <a:buClr>
                <a:srgbClr val="888888"/>
              </a:buClr>
              <a:buSzPts val="525"/>
              <a:buFont typeface="Calibri"/>
              <a:buNone/>
              <a:defRPr b="0" i="0" sz="21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2.jpg"/><Relationship Id="rId4" Type="http://schemas.openxmlformats.org/officeDocument/2006/relationships/image" Target="../media/image3.png"/><Relationship Id="rId11" Type="http://schemas.openxmlformats.org/officeDocument/2006/relationships/image" Target="../media/image6.jpg"/><Relationship Id="rId10" Type="http://schemas.openxmlformats.org/officeDocument/2006/relationships/image" Target="../media/image5.png"/><Relationship Id="rId9" Type="http://schemas.openxmlformats.org/officeDocument/2006/relationships/image" Target="../media/image4.png"/><Relationship Id="rId5" Type="http://schemas.openxmlformats.org/officeDocument/2006/relationships/image" Target="../media/image1.png"/><Relationship Id="rId6" Type="http://schemas.openxmlformats.org/officeDocument/2006/relationships/image" Target="../media/image9.gif"/><Relationship Id="rId7" Type="http://schemas.openxmlformats.org/officeDocument/2006/relationships/image" Target="../media/image7.gif"/><Relationship Id="rId8" Type="http://schemas.openxmlformats.org/officeDocument/2006/relationships/image" Target="../media/image8.gif"/></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blipFill>
          <a:blip r:embed="rId3">
            <a:alphaModFix/>
          </a:blip>
          <a:stretch>
            <a:fillRect/>
          </a:stretch>
        </a:blipFill>
      </p:bgPr>
    </p:bg>
    <p:spTree>
      <p:nvGrpSpPr>
        <p:cNvPr id="70" name="Shape 70"/>
        <p:cNvGrpSpPr/>
        <p:nvPr/>
      </p:nvGrpSpPr>
      <p:grpSpPr>
        <a:xfrm>
          <a:off x="0" y="0"/>
          <a:ext cx="0" cy="0"/>
          <a:chOff x="0" y="0"/>
          <a:chExt cx="0" cy="0"/>
        </a:xfrm>
      </p:grpSpPr>
      <p:sp>
        <p:nvSpPr>
          <p:cNvPr id="71" name="Google Shape;71;p11"/>
          <p:cNvSpPr/>
          <p:nvPr/>
        </p:nvSpPr>
        <p:spPr>
          <a:xfrm>
            <a:off x="250775" y="2887800"/>
            <a:ext cx="6244500" cy="4442700"/>
          </a:xfrm>
          <a:prstGeom prst="rect">
            <a:avLst/>
          </a:prstGeom>
          <a:noFill/>
          <a:ln cap="flat" cmpd="sng" w="28575">
            <a:solidFill>
              <a:schemeClr val="dk1"/>
            </a:solidFill>
            <a:prstDash val="solid"/>
            <a:round/>
            <a:headEnd len="sm" w="sm" type="none"/>
            <a:tailEnd len="sm" w="sm" type="none"/>
          </a:ln>
        </p:spPr>
        <p:txBody>
          <a:bodyPr anchorCtr="0" anchor="t" bIns="79250" lIns="158500" spcFirstLastPara="1" rIns="158500" wrap="square" tIns="79250">
            <a:noAutofit/>
          </a:bodyPr>
          <a:lstStyle/>
          <a:p>
            <a:pPr indent="0" lvl="0" marL="0" marR="0" rtl="0" algn="just">
              <a:lnSpc>
                <a:spcPct val="100000"/>
              </a:lnSpc>
              <a:spcBef>
                <a:spcPts val="0"/>
              </a:spcBef>
              <a:spcAft>
                <a:spcPts val="0"/>
              </a:spcAft>
              <a:buClr>
                <a:schemeClr val="dk1"/>
              </a:buClr>
              <a:buSzPts val="475"/>
              <a:buFont typeface="Calibri"/>
              <a:buNone/>
            </a:pPr>
            <a:r>
              <a:rPr lang="en-US" sz="2000">
                <a:latin typeface="Calibri"/>
                <a:ea typeface="Calibri"/>
                <a:cs typeface="Calibri"/>
                <a:sym typeface="Calibri"/>
              </a:rPr>
              <a:t>As the technology used on a daily basis continues to advance, it is a necessity be able to replicate and test new technologies at a smaller scale before implementing them into the real world. One of the big changes of the future will come with transportation, mainly in making it entirely automated. By creating the University of Delaware Scaled Smart City (UDSSC), one can test what an entire city with automated transportation would look like. Since the entire city is automated, different programs and codes can be tested to see which will make it most optimal. In order to create realistic vehicles to conduct tests on, the steering mechanism needs to be similar to that of real cars, but still allow the cars to travel through the scaled city efficiently.</a:t>
            </a:r>
            <a:endParaRPr sz="2000">
              <a:latin typeface="Calibri"/>
              <a:ea typeface="Calibri"/>
              <a:cs typeface="Calibri"/>
              <a:sym typeface="Calibri"/>
            </a:endParaRPr>
          </a:p>
          <a:p>
            <a:pPr indent="0" lvl="0" marL="0" marR="0" rtl="0" algn="just">
              <a:lnSpc>
                <a:spcPct val="100000"/>
              </a:lnSpc>
              <a:spcBef>
                <a:spcPts val="0"/>
              </a:spcBef>
              <a:spcAft>
                <a:spcPts val="0"/>
              </a:spcAft>
              <a:buClr>
                <a:schemeClr val="dk1"/>
              </a:buClr>
              <a:buSzPts val="475"/>
              <a:buFont typeface="Calibri"/>
              <a:buNone/>
            </a:pPr>
            <a:r>
              <a:t/>
            </a:r>
            <a:endParaRPr sz="1900">
              <a:latin typeface="Calibri"/>
              <a:ea typeface="Calibri"/>
              <a:cs typeface="Calibri"/>
              <a:sym typeface="Calibri"/>
            </a:endParaRPr>
          </a:p>
        </p:txBody>
      </p:sp>
      <p:sp>
        <p:nvSpPr>
          <p:cNvPr id="72" name="Google Shape;72;p11"/>
          <p:cNvSpPr txBox="1"/>
          <p:nvPr/>
        </p:nvSpPr>
        <p:spPr>
          <a:xfrm>
            <a:off x="2285999" y="2371528"/>
            <a:ext cx="1915500" cy="775500"/>
          </a:xfrm>
          <a:prstGeom prst="rect">
            <a:avLst/>
          </a:prstGeom>
          <a:noFill/>
          <a:ln>
            <a:noFill/>
          </a:ln>
        </p:spPr>
        <p:txBody>
          <a:bodyPr anchorCtr="0" anchor="t" bIns="79250" lIns="158500" spcFirstLastPara="1" rIns="158500" wrap="square" tIns="79250">
            <a:noAutofit/>
          </a:bodyPr>
          <a:lstStyle/>
          <a:p>
            <a:pPr indent="0" lvl="0" marL="0" marR="0" rtl="0" algn="ctr">
              <a:lnSpc>
                <a:spcPct val="100000"/>
              </a:lnSpc>
              <a:spcBef>
                <a:spcPts val="0"/>
              </a:spcBef>
              <a:spcAft>
                <a:spcPts val="0"/>
              </a:spcAft>
              <a:buClr>
                <a:schemeClr val="dk1"/>
              </a:buClr>
              <a:buSzPts val="700"/>
              <a:buFont typeface="Calibri"/>
              <a:buNone/>
            </a:pPr>
            <a:r>
              <a:rPr b="1" i="0" lang="en-US" sz="2800" u="none" cap="none" strike="noStrike">
                <a:solidFill>
                  <a:schemeClr val="dk1"/>
                </a:solidFill>
                <a:latin typeface="Calibri"/>
                <a:ea typeface="Calibri"/>
                <a:cs typeface="Calibri"/>
                <a:sym typeface="Calibri"/>
              </a:rPr>
              <a:t>Abstract</a:t>
            </a:r>
            <a:endParaRPr/>
          </a:p>
        </p:txBody>
      </p:sp>
      <p:sp>
        <p:nvSpPr>
          <p:cNvPr id="73" name="Google Shape;73;p11"/>
          <p:cNvSpPr txBox="1"/>
          <p:nvPr/>
        </p:nvSpPr>
        <p:spPr>
          <a:xfrm>
            <a:off x="8793025" y="11399474"/>
            <a:ext cx="4953000" cy="533400"/>
          </a:xfrm>
          <a:prstGeom prst="rect">
            <a:avLst/>
          </a:prstGeom>
          <a:noFill/>
          <a:ln>
            <a:noFill/>
          </a:ln>
        </p:spPr>
        <p:txBody>
          <a:bodyPr anchorCtr="0" anchor="t" bIns="79250" lIns="158500" spcFirstLastPara="1" rIns="158500" wrap="square" tIns="79250">
            <a:noAutofit/>
          </a:bodyPr>
          <a:lstStyle/>
          <a:p>
            <a:pPr indent="0" lvl="0" marL="0" marR="0" rtl="0" algn="ctr">
              <a:lnSpc>
                <a:spcPct val="100000"/>
              </a:lnSpc>
              <a:spcBef>
                <a:spcPts val="0"/>
              </a:spcBef>
              <a:spcAft>
                <a:spcPts val="0"/>
              </a:spcAft>
              <a:buClr>
                <a:schemeClr val="dk1"/>
              </a:buClr>
              <a:buSzPts val="700"/>
              <a:buFont typeface="Calibri"/>
              <a:buNone/>
            </a:pPr>
            <a:r>
              <a:rPr b="1" i="0" lang="en-US" sz="2800" u="none" cap="none" strike="noStrike">
                <a:solidFill>
                  <a:schemeClr val="dk1"/>
                </a:solidFill>
                <a:latin typeface="Calibri"/>
                <a:ea typeface="Calibri"/>
                <a:cs typeface="Calibri"/>
                <a:sym typeface="Calibri"/>
              </a:rPr>
              <a:t>Results &amp; Conclusion</a:t>
            </a:r>
            <a:endParaRPr b="1" i="0" sz="2800" u="none" cap="none" strike="noStrike">
              <a:solidFill>
                <a:schemeClr val="dk1"/>
              </a:solidFill>
              <a:latin typeface="Calibri"/>
              <a:ea typeface="Calibri"/>
              <a:cs typeface="Calibri"/>
              <a:sym typeface="Calibri"/>
            </a:endParaRPr>
          </a:p>
        </p:txBody>
      </p:sp>
      <p:sp>
        <p:nvSpPr>
          <p:cNvPr id="74" name="Google Shape;74;p11"/>
          <p:cNvSpPr txBox="1"/>
          <p:nvPr/>
        </p:nvSpPr>
        <p:spPr>
          <a:xfrm>
            <a:off x="439927" y="11581789"/>
            <a:ext cx="5866200" cy="609600"/>
          </a:xfrm>
          <a:prstGeom prst="rect">
            <a:avLst/>
          </a:prstGeom>
          <a:noFill/>
          <a:ln>
            <a:noFill/>
          </a:ln>
        </p:spPr>
        <p:txBody>
          <a:bodyPr anchorCtr="0" anchor="t" bIns="79250" lIns="158500" spcFirstLastPara="1" rIns="158500" wrap="square" tIns="79250">
            <a:noAutofit/>
          </a:bodyPr>
          <a:lstStyle/>
          <a:p>
            <a:pPr indent="0" lvl="0" marL="0" marR="0" rtl="0" algn="ctr">
              <a:lnSpc>
                <a:spcPct val="100000"/>
              </a:lnSpc>
              <a:spcBef>
                <a:spcPts val="0"/>
              </a:spcBef>
              <a:spcAft>
                <a:spcPts val="0"/>
              </a:spcAft>
              <a:buClr>
                <a:schemeClr val="dk1"/>
              </a:buClr>
              <a:buSzPts val="700"/>
              <a:buFont typeface="Calibri"/>
              <a:buNone/>
            </a:pPr>
            <a:r>
              <a:rPr b="1" i="0" lang="en-US" sz="2800" u="none" cap="none" strike="noStrike">
                <a:solidFill>
                  <a:schemeClr val="dk1"/>
                </a:solidFill>
                <a:latin typeface="Calibri"/>
                <a:ea typeface="Calibri"/>
                <a:cs typeface="Calibri"/>
                <a:sym typeface="Calibri"/>
              </a:rPr>
              <a:t>Methods and Procedure</a:t>
            </a:r>
            <a:endParaRPr/>
          </a:p>
        </p:txBody>
      </p:sp>
      <p:sp>
        <p:nvSpPr>
          <p:cNvPr id="75" name="Google Shape;75;p11"/>
          <p:cNvSpPr txBox="1"/>
          <p:nvPr/>
        </p:nvSpPr>
        <p:spPr>
          <a:xfrm>
            <a:off x="2209800" y="7315200"/>
            <a:ext cx="2511300" cy="533400"/>
          </a:xfrm>
          <a:prstGeom prst="rect">
            <a:avLst/>
          </a:prstGeom>
          <a:noFill/>
          <a:ln>
            <a:noFill/>
          </a:ln>
        </p:spPr>
        <p:txBody>
          <a:bodyPr anchorCtr="0" anchor="t" bIns="79250" lIns="158500" spcFirstLastPara="1" rIns="158500" wrap="square" tIns="79250">
            <a:noAutofit/>
          </a:bodyPr>
          <a:lstStyle/>
          <a:p>
            <a:pPr indent="0" lvl="0" marL="0" marR="0" rtl="0" algn="ctr">
              <a:lnSpc>
                <a:spcPct val="100000"/>
              </a:lnSpc>
              <a:spcBef>
                <a:spcPts val="0"/>
              </a:spcBef>
              <a:spcAft>
                <a:spcPts val="0"/>
              </a:spcAft>
              <a:buClr>
                <a:schemeClr val="dk1"/>
              </a:buClr>
              <a:buSzPts val="700"/>
              <a:buFont typeface="Calibri"/>
              <a:buNone/>
            </a:pPr>
            <a:r>
              <a:rPr b="1" i="0" lang="en-US" sz="2800" u="none" cap="none" strike="noStrike">
                <a:solidFill>
                  <a:schemeClr val="dk1"/>
                </a:solidFill>
                <a:latin typeface="Calibri"/>
                <a:ea typeface="Calibri"/>
                <a:cs typeface="Calibri"/>
                <a:sym typeface="Calibri"/>
              </a:rPr>
              <a:t>Motivation</a:t>
            </a:r>
            <a:endParaRPr/>
          </a:p>
        </p:txBody>
      </p:sp>
      <p:sp>
        <p:nvSpPr>
          <p:cNvPr id="76" name="Google Shape;76;p11"/>
          <p:cNvSpPr txBox="1"/>
          <p:nvPr/>
        </p:nvSpPr>
        <p:spPr>
          <a:xfrm>
            <a:off x="18562320" y="9631679"/>
            <a:ext cx="443099" cy="886500"/>
          </a:xfrm>
          <a:prstGeom prst="rect">
            <a:avLst/>
          </a:prstGeom>
          <a:noFill/>
          <a:ln>
            <a:noFill/>
          </a:ln>
        </p:spPr>
        <p:txBody>
          <a:bodyPr anchorCtr="0" anchor="t" bIns="79250" lIns="158500" spcFirstLastPara="1" rIns="158500" wrap="square" tIns="79250">
            <a:noAutofit/>
          </a:bodyPr>
          <a:lstStyle/>
          <a:p>
            <a:pPr indent="0" lvl="0" marL="0" marR="0" rtl="0" algn="l">
              <a:lnSpc>
                <a:spcPct val="100000"/>
              </a:lnSpc>
              <a:spcBef>
                <a:spcPts val="0"/>
              </a:spcBef>
              <a:spcAft>
                <a:spcPts val="0"/>
              </a:spcAft>
              <a:buClr>
                <a:srgbClr val="000000"/>
              </a:buClr>
              <a:buSzPts val="3100"/>
              <a:buFont typeface="Arial"/>
              <a:buNone/>
            </a:pPr>
            <a:r>
              <a:t/>
            </a:r>
            <a:endParaRPr b="0" i="0" sz="3100" u="none" cap="none" strike="noStrike">
              <a:solidFill>
                <a:schemeClr val="dk1"/>
              </a:solidFill>
              <a:latin typeface="Calibri"/>
              <a:ea typeface="Calibri"/>
              <a:cs typeface="Calibri"/>
              <a:sym typeface="Calibri"/>
            </a:endParaRPr>
          </a:p>
        </p:txBody>
      </p:sp>
      <p:sp>
        <p:nvSpPr>
          <p:cNvPr id="77" name="Google Shape;77;p11"/>
          <p:cNvSpPr/>
          <p:nvPr/>
        </p:nvSpPr>
        <p:spPr>
          <a:xfrm>
            <a:off x="7345225" y="12134200"/>
            <a:ext cx="7848600" cy="3986400"/>
          </a:xfrm>
          <a:prstGeom prst="rect">
            <a:avLst/>
          </a:prstGeom>
          <a:noFill/>
          <a:ln cap="flat" cmpd="sng" w="28575">
            <a:solidFill>
              <a:srgbClr val="000000"/>
            </a:solidFill>
            <a:prstDash val="solid"/>
            <a:round/>
            <a:headEnd len="sm" w="sm" type="none"/>
            <a:tailEnd len="sm" w="sm" type="none"/>
          </a:ln>
        </p:spPr>
        <p:txBody>
          <a:bodyPr anchorCtr="0" anchor="t" bIns="79250" lIns="158500" spcFirstLastPara="1" rIns="158500" wrap="square" tIns="79250">
            <a:noAutofit/>
          </a:bodyPr>
          <a:lstStyle/>
          <a:p>
            <a:pPr indent="0" lvl="0" marL="0" marR="0" rtl="0" algn="just">
              <a:lnSpc>
                <a:spcPct val="100000"/>
              </a:lnSpc>
              <a:spcBef>
                <a:spcPts val="0"/>
              </a:spcBef>
              <a:spcAft>
                <a:spcPts val="0"/>
              </a:spcAft>
              <a:buClr>
                <a:srgbClr val="000000"/>
              </a:buClr>
              <a:buSzPts val="475"/>
              <a:buFont typeface="Arial"/>
              <a:buNone/>
            </a:pPr>
            <a:r>
              <a:rPr lang="en-US" sz="1900">
                <a:solidFill>
                  <a:schemeClr val="dk1"/>
                </a:solidFill>
                <a:latin typeface="Calibri"/>
                <a:ea typeface="Calibri"/>
                <a:cs typeface="Calibri"/>
                <a:sym typeface="Calibri"/>
              </a:rPr>
              <a:t>The double bar perfect Ackerman steering system with attachment point to the servo allows for almost perfect translation from real-world dynamics of vehicle motion into the UD Simulated Smart City. Due to this design including two bars connected by a central piece, but still allowing both bars to rotate freely, steering is able to be motorized in order to simulate that of a real car. While the single bar does work in theory, making it motorized on a smaller scale proved very difficult due to the bar moving in two dimensions. However, the double bar with central rotational piece was able to be motorized and controlled rather easily since the central piece was able to be attached to a servo motor.  By changing the cars in the Simulated Smart City to have a steering system more consistent with that of cars in the real world, we are able to conduct tests that would more accurately translate to modern vehicles.</a:t>
            </a:r>
            <a:endParaRPr b="0" i="0" sz="1900" u="none" cap="none" strike="noStrike">
              <a:solidFill>
                <a:schemeClr val="dk1"/>
              </a:solidFill>
              <a:latin typeface="Calibri"/>
              <a:ea typeface="Calibri"/>
              <a:cs typeface="Calibri"/>
              <a:sym typeface="Calibri"/>
            </a:endParaRPr>
          </a:p>
        </p:txBody>
      </p:sp>
      <p:sp>
        <p:nvSpPr>
          <p:cNvPr id="78" name="Google Shape;78;p11"/>
          <p:cNvSpPr txBox="1"/>
          <p:nvPr/>
        </p:nvSpPr>
        <p:spPr>
          <a:xfrm>
            <a:off x="2057400" y="1600200"/>
            <a:ext cx="17754600" cy="754200"/>
          </a:xfrm>
          <a:prstGeom prst="rect">
            <a:avLst/>
          </a:prstGeom>
          <a:noFill/>
          <a:ln>
            <a:noFill/>
          </a:ln>
        </p:spPr>
        <p:txBody>
          <a:bodyPr anchorCtr="0" anchor="t" bIns="33000" lIns="66025" spcFirstLastPara="1" rIns="66025" wrap="square" tIns="33000">
            <a:noAutofit/>
          </a:bodyPr>
          <a:lstStyle/>
          <a:p>
            <a:pPr indent="0" lvl="0" marL="0" marR="0" rtl="0" algn="ctr">
              <a:lnSpc>
                <a:spcPct val="100000"/>
              </a:lnSpc>
              <a:spcBef>
                <a:spcPts val="0"/>
              </a:spcBef>
              <a:spcAft>
                <a:spcPts val="0"/>
              </a:spcAft>
              <a:buClr>
                <a:schemeClr val="dk1"/>
              </a:buClr>
              <a:buSzPts val="1025"/>
              <a:buFont typeface="Calibri"/>
              <a:buNone/>
            </a:pPr>
            <a:r>
              <a:rPr b="1" lang="en-US" sz="4100">
                <a:solidFill>
                  <a:schemeClr val="dk1"/>
                </a:solidFill>
                <a:latin typeface="Calibri"/>
                <a:ea typeface="Calibri"/>
                <a:cs typeface="Calibri"/>
                <a:sym typeface="Calibri"/>
              </a:rPr>
              <a:t>Creating a Realistic Form of Steering for Smart-City Cars</a:t>
            </a:r>
            <a:endParaRPr/>
          </a:p>
        </p:txBody>
      </p:sp>
      <p:sp>
        <p:nvSpPr>
          <p:cNvPr id="79" name="Google Shape;79;p11"/>
          <p:cNvSpPr txBox="1"/>
          <p:nvPr/>
        </p:nvSpPr>
        <p:spPr>
          <a:xfrm>
            <a:off x="10744324" y="2150050"/>
            <a:ext cx="2362200" cy="4308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2200"/>
              <a:buFont typeface="Arial"/>
              <a:buNone/>
            </a:pPr>
            <a:r>
              <a:rPr lang="en-US" sz="2200"/>
              <a:t>Benjamin Remer</a:t>
            </a:r>
            <a:endParaRPr b="0" i="0" sz="2200" u="none" cap="none" strike="noStrike">
              <a:solidFill>
                <a:srgbClr val="000000"/>
              </a:solidFill>
              <a:latin typeface="Arial"/>
              <a:ea typeface="Arial"/>
              <a:cs typeface="Arial"/>
              <a:sym typeface="Arial"/>
            </a:endParaRPr>
          </a:p>
        </p:txBody>
      </p:sp>
      <p:sp>
        <p:nvSpPr>
          <p:cNvPr id="80" name="Google Shape;80;p11"/>
          <p:cNvSpPr txBox="1"/>
          <p:nvPr/>
        </p:nvSpPr>
        <p:spPr>
          <a:xfrm>
            <a:off x="13392900" y="2094600"/>
            <a:ext cx="4015800" cy="4308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2200"/>
              <a:buFont typeface="Arial"/>
              <a:buNone/>
            </a:pPr>
            <a:r>
              <a:rPr b="0" i="0" lang="en-US" sz="2200" u="none" cap="none" strike="noStrike">
                <a:solidFill>
                  <a:srgbClr val="000000"/>
                </a:solidFill>
                <a:latin typeface="Arial"/>
                <a:ea typeface="Arial"/>
                <a:cs typeface="Arial"/>
                <a:sym typeface="Arial"/>
              </a:rPr>
              <a:t>Dr. </a:t>
            </a:r>
            <a:r>
              <a:rPr lang="en-US" sz="2200"/>
              <a:t>Andreas A. Malikopoulos</a:t>
            </a:r>
            <a:endParaRPr b="0" i="0" sz="2200" u="none" cap="none" strike="noStrike">
              <a:solidFill>
                <a:srgbClr val="000000"/>
              </a:solidFill>
              <a:latin typeface="Arial"/>
              <a:ea typeface="Arial"/>
              <a:cs typeface="Arial"/>
              <a:sym typeface="Arial"/>
            </a:endParaRPr>
          </a:p>
        </p:txBody>
      </p:sp>
      <p:sp>
        <p:nvSpPr>
          <p:cNvPr id="81" name="Google Shape;81;p11"/>
          <p:cNvSpPr txBox="1"/>
          <p:nvPr/>
        </p:nvSpPr>
        <p:spPr>
          <a:xfrm>
            <a:off x="6078737" y="2094602"/>
            <a:ext cx="2075100" cy="4308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2200"/>
              <a:buFont typeface="Arial"/>
              <a:buNone/>
            </a:pPr>
            <a:r>
              <a:rPr b="0" i="0" lang="en-US" sz="2200" u="none" cap="none" strike="noStrike">
                <a:solidFill>
                  <a:srgbClr val="000000"/>
                </a:solidFill>
                <a:latin typeface="Arial"/>
                <a:ea typeface="Arial"/>
                <a:cs typeface="Arial"/>
                <a:sym typeface="Arial"/>
              </a:rPr>
              <a:t>Lucas Ramsey</a:t>
            </a:r>
            <a:endParaRPr/>
          </a:p>
        </p:txBody>
      </p:sp>
      <p:sp>
        <p:nvSpPr>
          <p:cNvPr id="82" name="Google Shape;82;p11"/>
          <p:cNvSpPr txBox="1"/>
          <p:nvPr/>
        </p:nvSpPr>
        <p:spPr>
          <a:xfrm>
            <a:off x="16043775" y="15141641"/>
            <a:ext cx="5480100" cy="702000"/>
          </a:xfrm>
          <a:prstGeom prst="rect">
            <a:avLst/>
          </a:prstGeom>
          <a:noFill/>
          <a:ln>
            <a:noFill/>
          </a:ln>
        </p:spPr>
        <p:txBody>
          <a:bodyPr anchorCtr="0" anchor="t" bIns="33950" lIns="33950" spcFirstLastPara="1" rIns="33950" wrap="square" tIns="33950">
            <a:noAutofit/>
          </a:bodyPr>
          <a:lstStyle/>
          <a:p>
            <a:pPr indent="0" lvl="0" marL="0" marR="0" rtl="0" algn="l">
              <a:lnSpc>
                <a:spcPct val="100000"/>
              </a:lnSpc>
              <a:spcBef>
                <a:spcPts val="0"/>
              </a:spcBef>
              <a:spcAft>
                <a:spcPts val="0"/>
              </a:spcAft>
              <a:buClr>
                <a:srgbClr val="000000"/>
              </a:buClr>
              <a:buSzPts val="2000"/>
              <a:buFont typeface="Calibri"/>
              <a:buNone/>
            </a:pPr>
            <a:r>
              <a:rPr b="1" lang="en-US" sz="2000">
                <a:latin typeface="Calibri"/>
                <a:ea typeface="Calibri"/>
                <a:cs typeface="Calibri"/>
                <a:sym typeface="Calibri"/>
              </a:rPr>
              <a:t>Model 3. Double bar perfect Ackerman system with central rotational piece</a:t>
            </a:r>
            <a:endParaRPr b="1" i="0" sz="2000" u="none" cap="none" strike="noStrike">
              <a:solidFill>
                <a:srgbClr val="000000"/>
              </a:solidFill>
              <a:latin typeface="Calibri"/>
              <a:ea typeface="Calibri"/>
              <a:cs typeface="Calibri"/>
              <a:sym typeface="Calibri"/>
            </a:endParaRPr>
          </a:p>
        </p:txBody>
      </p:sp>
      <p:sp>
        <p:nvSpPr>
          <p:cNvPr id="83" name="Google Shape;83;p11"/>
          <p:cNvSpPr txBox="1"/>
          <p:nvPr/>
        </p:nvSpPr>
        <p:spPr>
          <a:xfrm>
            <a:off x="250775" y="7848600"/>
            <a:ext cx="6244500" cy="3799800"/>
          </a:xfrm>
          <a:prstGeom prst="rect">
            <a:avLst/>
          </a:prstGeom>
          <a:noFill/>
          <a:ln cap="flat" cmpd="sng" w="28575">
            <a:solidFill>
              <a:srgbClr val="000000"/>
            </a:solidFill>
            <a:prstDash val="solid"/>
            <a:round/>
            <a:headEnd len="sm" w="sm" type="none"/>
            <a:tailEnd len="sm" w="sm" type="none"/>
          </a:ln>
        </p:spPr>
        <p:txBody>
          <a:bodyPr anchorCtr="0" anchor="t" bIns="79250" lIns="158500" spcFirstLastPara="1" rIns="158500" wrap="square" tIns="79250">
            <a:noAutofit/>
          </a:bodyPr>
          <a:lstStyle/>
          <a:p>
            <a:pPr indent="0" lvl="0" marL="0" marR="0" rtl="0" algn="just">
              <a:lnSpc>
                <a:spcPct val="100000"/>
              </a:lnSpc>
              <a:spcBef>
                <a:spcPts val="0"/>
              </a:spcBef>
              <a:spcAft>
                <a:spcPts val="0"/>
              </a:spcAft>
              <a:buClr>
                <a:schemeClr val="dk1"/>
              </a:buClr>
              <a:buSzPts val="475"/>
              <a:buFont typeface="Calibri"/>
              <a:buNone/>
            </a:pPr>
            <a:r>
              <a:rPr lang="en-US" sz="1500"/>
              <a:t>Cars in the real world have a unique steering system that turns both wheels simultaneously called rack and pinion(Figure 3). This involves a gear running on a track with ridges, and when the gear spins it pulls the track in one direction. This track is then attached to the wheels, which turn when the track is pulled in one direction or another. By turning the steering wheel inside the car, which moves the gear, the driver can accurately steer the car. An Ackerman steering system (Figure 1) has both wheels on individual rotational points connected by a separate bar. A “Perfect Ackerman” (figure 2) is one that turns both wheels so they are </a:t>
            </a:r>
            <a:r>
              <a:rPr lang="en-US" sz="1500"/>
              <a:t>perpendicular</a:t>
            </a:r>
            <a:r>
              <a:rPr lang="en-US" sz="1500"/>
              <a:t> to the center of the circle they are turning on. This allows the vehicle to travel around a turn of any radius. Due to the scaled size of the cars (approximately 1:24 scale as cars in the real world), an accurate rack and pinion system is not easily replicated to make the steering accurate. Therefore, an Ackerman system needed to be created in order for the steering of the cars to be realistic. </a:t>
            </a:r>
            <a:endParaRPr sz="1500"/>
          </a:p>
        </p:txBody>
      </p:sp>
      <p:sp>
        <p:nvSpPr>
          <p:cNvPr id="84" name="Google Shape;84;p11"/>
          <p:cNvSpPr/>
          <p:nvPr/>
        </p:nvSpPr>
        <p:spPr>
          <a:xfrm>
            <a:off x="250775" y="12105600"/>
            <a:ext cx="6244500" cy="775500"/>
          </a:xfrm>
          <a:prstGeom prst="roundRect">
            <a:avLst>
              <a:gd fmla="val 39628" name="adj"/>
            </a:avLst>
          </a:prstGeom>
          <a:noFill/>
          <a:ln cap="flat" cmpd="sng" w="38100">
            <a:solidFill>
              <a:srgbClr val="0C0C0C"/>
            </a:solidFill>
            <a:prstDash val="solid"/>
            <a:round/>
            <a:headEnd len="sm" w="sm" type="none"/>
            <a:tailEnd len="sm" w="sm" type="none"/>
          </a:ln>
        </p:spPr>
        <p:txBody>
          <a:bodyPr anchorCtr="0" anchor="ctr" bIns="33875" lIns="67750" spcFirstLastPara="1" rIns="67750" wrap="square" tIns="33875">
            <a:noAutofit/>
          </a:bodyPr>
          <a:lstStyle/>
          <a:p>
            <a:pPr indent="0" lvl="0" marL="0" marR="0" rtl="0" algn="ctr">
              <a:lnSpc>
                <a:spcPct val="100000"/>
              </a:lnSpc>
              <a:spcBef>
                <a:spcPts val="0"/>
              </a:spcBef>
              <a:spcAft>
                <a:spcPts val="0"/>
              </a:spcAft>
              <a:buClr>
                <a:schemeClr val="dk1"/>
              </a:buClr>
              <a:buSzPts val="1800"/>
              <a:buFont typeface="Cambria"/>
              <a:buNone/>
            </a:pPr>
            <a:r>
              <a:rPr b="1" lang="en-US" sz="1800">
                <a:solidFill>
                  <a:schemeClr val="dk1"/>
                </a:solidFill>
                <a:latin typeface="Cambria"/>
                <a:ea typeface="Cambria"/>
                <a:cs typeface="Cambria"/>
                <a:sym typeface="Cambria"/>
              </a:rPr>
              <a:t>Design a CAD model</a:t>
            </a:r>
            <a:r>
              <a:rPr b="1" lang="en-US" sz="1800">
                <a:solidFill>
                  <a:schemeClr val="dk1"/>
                </a:solidFill>
                <a:latin typeface="Cambria"/>
                <a:ea typeface="Cambria"/>
                <a:cs typeface="Cambria"/>
                <a:sym typeface="Cambria"/>
              </a:rPr>
              <a:t>(Model 1)</a:t>
            </a:r>
            <a:r>
              <a:rPr b="1" lang="en-US" sz="1800">
                <a:solidFill>
                  <a:schemeClr val="dk1"/>
                </a:solidFill>
                <a:latin typeface="Cambria"/>
                <a:ea typeface="Cambria"/>
                <a:cs typeface="Cambria"/>
                <a:sym typeface="Cambria"/>
              </a:rPr>
              <a:t> of Ackerman steering system (Figure 1) with single bar  on a basic chassis </a:t>
            </a:r>
            <a:endParaRPr/>
          </a:p>
        </p:txBody>
      </p:sp>
      <p:sp>
        <p:nvSpPr>
          <p:cNvPr id="85" name="Google Shape;85;p11"/>
          <p:cNvSpPr/>
          <p:nvPr/>
        </p:nvSpPr>
        <p:spPr>
          <a:xfrm>
            <a:off x="264800" y="14845300"/>
            <a:ext cx="6244500" cy="1376100"/>
          </a:xfrm>
          <a:prstGeom prst="roundRect">
            <a:avLst>
              <a:gd fmla="val 39628" name="adj"/>
            </a:avLst>
          </a:prstGeom>
          <a:noFill/>
          <a:ln cap="flat" cmpd="sng" w="38100">
            <a:solidFill>
              <a:schemeClr val="dk1"/>
            </a:solidFill>
            <a:prstDash val="solid"/>
            <a:round/>
            <a:headEnd len="sm" w="sm" type="none"/>
            <a:tailEnd len="sm" w="sm" type="none"/>
          </a:ln>
        </p:spPr>
        <p:txBody>
          <a:bodyPr anchorCtr="0" anchor="ctr" bIns="33875" lIns="67750" spcFirstLastPara="1" rIns="67750" wrap="square" tIns="33875">
            <a:noAutofit/>
          </a:bodyPr>
          <a:lstStyle/>
          <a:p>
            <a:pPr indent="0" lvl="0" marL="0" marR="0" rtl="0" algn="ctr">
              <a:lnSpc>
                <a:spcPct val="100000"/>
              </a:lnSpc>
              <a:spcBef>
                <a:spcPts val="0"/>
              </a:spcBef>
              <a:spcAft>
                <a:spcPts val="0"/>
              </a:spcAft>
              <a:buClr>
                <a:schemeClr val="dk1"/>
              </a:buClr>
              <a:buSzPts val="1800"/>
              <a:buFont typeface="Cambria"/>
              <a:buNone/>
            </a:pPr>
            <a:r>
              <a:rPr b="1" lang="en-US" sz="1800">
                <a:solidFill>
                  <a:schemeClr val="dk1"/>
                </a:solidFill>
                <a:latin typeface="Cambria"/>
                <a:ea typeface="Cambria"/>
                <a:cs typeface="Cambria"/>
                <a:sym typeface="Cambria"/>
              </a:rPr>
              <a:t>Make changes to the basic chassis as well as create new parts for a double bar perfect Ackerman system (Model 2)</a:t>
            </a:r>
            <a:endParaRPr b="1" i="0" sz="1800" u="none" cap="none" strike="noStrike">
              <a:solidFill>
                <a:schemeClr val="dk1"/>
              </a:solidFill>
              <a:latin typeface="Cambria"/>
              <a:ea typeface="Cambria"/>
              <a:cs typeface="Cambria"/>
              <a:sym typeface="Cambria"/>
            </a:endParaRPr>
          </a:p>
        </p:txBody>
      </p:sp>
      <p:sp>
        <p:nvSpPr>
          <p:cNvPr id="86" name="Google Shape;86;p11"/>
          <p:cNvSpPr/>
          <p:nvPr/>
        </p:nvSpPr>
        <p:spPr>
          <a:xfrm>
            <a:off x="264808" y="13449848"/>
            <a:ext cx="6244500" cy="785400"/>
          </a:xfrm>
          <a:prstGeom prst="roundRect">
            <a:avLst>
              <a:gd fmla="val 39628" name="adj"/>
            </a:avLst>
          </a:prstGeom>
          <a:noFill/>
          <a:ln cap="flat" cmpd="sng" w="38100">
            <a:solidFill>
              <a:schemeClr val="dk1"/>
            </a:solidFill>
            <a:prstDash val="solid"/>
            <a:round/>
            <a:headEnd len="sm" w="sm" type="none"/>
            <a:tailEnd len="sm" w="sm" type="none"/>
          </a:ln>
        </p:spPr>
        <p:txBody>
          <a:bodyPr anchorCtr="0" anchor="ctr" bIns="33875" lIns="67750" spcFirstLastPara="1" rIns="67750" wrap="square" tIns="33875">
            <a:noAutofit/>
          </a:bodyPr>
          <a:lstStyle/>
          <a:p>
            <a:pPr indent="0" lvl="0" marL="0" marR="0" rtl="0" algn="ctr">
              <a:lnSpc>
                <a:spcPct val="100000"/>
              </a:lnSpc>
              <a:spcBef>
                <a:spcPts val="0"/>
              </a:spcBef>
              <a:spcAft>
                <a:spcPts val="0"/>
              </a:spcAft>
              <a:buClr>
                <a:schemeClr val="dk1"/>
              </a:buClr>
              <a:buSzPts val="1800"/>
              <a:buFont typeface="Cambria"/>
              <a:buNone/>
            </a:pPr>
            <a:r>
              <a:rPr b="1" lang="en-US" sz="1800">
                <a:solidFill>
                  <a:schemeClr val="dk1"/>
                </a:solidFill>
                <a:latin typeface="Cambria"/>
                <a:ea typeface="Cambria"/>
                <a:cs typeface="Cambria"/>
                <a:sym typeface="Cambria"/>
              </a:rPr>
              <a:t>Adjust the model (Model 1) to make it a “Perfect Ackerman Steering System” (Figure 2)</a:t>
            </a:r>
            <a:endParaRPr/>
          </a:p>
        </p:txBody>
      </p:sp>
      <p:sp>
        <p:nvSpPr>
          <p:cNvPr id="87" name="Google Shape;87;p11"/>
          <p:cNvSpPr/>
          <p:nvPr/>
        </p:nvSpPr>
        <p:spPr>
          <a:xfrm rot="5400000">
            <a:off x="3204801" y="14271464"/>
            <a:ext cx="364500" cy="537600"/>
          </a:xfrm>
          <a:prstGeom prst="rightArrow">
            <a:avLst>
              <a:gd fmla="val 50000" name="adj1"/>
              <a:gd fmla="val 50000" name="adj2"/>
            </a:avLst>
          </a:prstGeom>
          <a:noFill/>
          <a:ln cap="flat" cmpd="sng" w="38100">
            <a:solidFill>
              <a:schemeClr val="dk1"/>
            </a:solidFill>
            <a:prstDash val="solid"/>
            <a:round/>
            <a:headEnd len="sm" w="sm" type="none"/>
            <a:tailEnd len="sm" w="sm" type="none"/>
          </a:ln>
        </p:spPr>
        <p:txBody>
          <a:bodyPr anchorCtr="0" anchor="t" bIns="33875" lIns="67750" spcFirstLastPara="1" rIns="67750" wrap="square" tIns="33875">
            <a:noAutofit/>
          </a:bodyPr>
          <a:lstStyle/>
          <a:p>
            <a:pPr indent="0" lvl="0" marL="0" marR="0" rtl="0" algn="l">
              <a:lnSpc>
                <a:spcPct val="100000"/>
              </a:lnSpc>
              <a:spcBef>
                <a:spcPts val="0"/>
              </a:spcBef>
              <a:spcAft>
                <a:spcPts val="0"/>
              </a:spcAft>
              <a:buClr>
                <a:schemeClr val="dk1"/>
              </a:buClr>
              <a:buSzPts val="2000"/>
              <a:buFont typeface="Arial"/>
              <a:buNone/>
            </a:pPr>
            <a:r>
              <a:t/>
            </a:r>
            <a:endParaRPr b="0" i="0" sz="2000" u="none" cap="none" strike="noStrike">
              <a:solidFill>
                <a:schemeClr val="dk1"/>
              </a:solidFill>
              <a:latin typeface="Arial"/>
              <a:ea typeface="Arial"/>
              <a:cs typeface="Arial"/>
              <a:sym typeface="Arial"/>
            </a:endParaRPr>
          </a:p>
        </p:txBody>
      </p:sp>
      <p:sp>
        <p:nvSpPr>
          <p:cNvPr id="88" name="Google Shape;88;p11"/>
          <p:cNvSpPr/>
          <p:nvPr/>
        </p:nvSpPr>
        <p:spPr>
          <a:xfrm rot="5400000">
            <a:off x="3190775" y="12896674"/>
            <a:ext cx="364500" cy="537600"/>
          </a:xfrm>
          <a:prstGeom prst="rightArrow">
            <a:avLst>
              <a:gd fmla="val 50000" name="adj1"/>
              <a:gd fmla="val 50000" name="adj2"/>
            </a:avLst>
          </a:prstGeom>
          <a:noFill/>
          <a:ln cap="flat" cmpd="sng" w="38100">
            <a:solidFill>
              <a:schemeClr val="dk1"/>
            </a:solidFill>
            <a:prstDash val="solid"/>
            <a:round/>
            <a:headEnd len="sm" w="sm" type="none"/>
            <a:tailEnd len="sm" w="sm" type="none"/>
          </a:ln>
        </p:spPr>
        <p:txBody>
          <a:bodyPr anchorCtr="0" anchor="t" bIns="33875" lIns="67750" spcFirstLastPara="1" rIns="67750" wrap="square" tIns="33875">
            <a:noAutofit/>
          </a:bodyPr>
          <a:lstStyle/>
          <a:p>
            <a:pPr indent="0" lvl="0" marL="0" marR="0" rtl="0" algn="l">
              <a:lnSpc>
                <a:spcPct val="100000"/>
              </a:lnSpc>
              <a:spcBef>
                <a:spcPts val="0"/>
              </a:spcBef>
              <a:spcAft>
                <a:spcPts val="0"/>
              </a:spcAft>
              <a:buClr>
                <a:schemeClr val="dk1"/>
              </a:buClr>
              <a:buSzPts val="2000"/>
              <a:buFont typeface="Arial"/>
              <a:buNone/>
            </a:pPr>
            <a:r>
              <a:t/>
            </a:r>
            <a:endParaRPr b="0" i="0" sz="2000" u="none" cap="none" strike="noStrike">
              <a:solidFill>
                <a:schemeClr val="dk1"/>
              </a:solidFill>
              <a:latin typeface="Arial"/>
              <a:ea typeface="Arial"/>
              <a:cs typeface="Arial"/>
              <a:sym typeface="Arial"/>
            </a:endParaRPr>
          </a:p>
        </p:txBody>
      </p:sp>
      <p:sp>
        <p:nvSpPr>
          <p:cNvPr id="89" name="Google Shape;89;p11"/>
          <p:cNvSpPr txBox="1"/>
          <p:nvPr/>
        </p:nvSpPr>
        <p:spPr>
          <a:xfrm>
            <a:off x="6749850" y="10671875"/>
            <a:ext cx="4334400" cy="702000"/>
          </a:xfrm>
          <a:prstGeom prst="rect">
            <a:avLst/>
          </a:prstGeom>
          <a:noFill/>
          <a:ln>
            <a:noFill/>
          </a:ln>
        </p:spPr>
        <p:txBody>
          <a:bodyPr anchorCtr="0" anchor="t" bIns="33950" lIns="33950" spcFirstLastPara="1" rIns="33950" wrap="square" tIns="33950">
            <a:noAutofit/>
          </a:bodyPr>
          <a:lstStyle/>
          <a:p>
            <a:pPr indent="0" lvl="0" marL="0" marR="0" rtl="0" algn="l">
              <a:lnSpc>
                <a:spcPct val="100000"/>
              </a:lnSpc>
              <a:spcBef>
                <a:spcPts val="0"/>
              </a:spcBef>
              <a:spcAft>
                <a:spcPts val="0"/>
              </a:spcAft>
              <a:buClr>
                <a:srgbClr val="000000"/>
              </a:buClr>
              <a:buSzPts val="2000"/>
              <a:buFont typeface="Calibri"/>
              <a:buNone/>
            </a:pPr>
            <a:r>
              <a:rPr b="1" i="0" lang="en-US" sz="2000" u="none" cap="none" strike="noStrike">
                <a:solidFill>
                  <a:srgbClr val="000000"/>
                </a:solidFill>
                <a:latin typeface="Calibri"/>
                <a:ea typeface="Calibri"/>
                <a:cs typeface="Calibri"/>
                <a:sym typeface="Calibri"/>
              </a:rPr>
              <a:t>Figure 2. </a:t>
            </a:r>
            <a:r>
              <a:rPr b="1" lang="en-US" sz="2000">
                <a:latin typeface="Calibri"/>
                <a:ea typeface="Calibri"/>
                <a:cs typeface="Calibri"/>
                <a:sym typeface="Calibri"/>
              </a:rPr>
              <a:t>How the “Perfect Ackerman” system is designed</a:t>
            </a:r>
            <a:endParaRPr/>
          </a:p>
        </p:txBody>
      </p:sp>
      <p:sp>
        <p:nvSpPr>
          <p:cNvPr id="90" name="Google Shape;90;p11"/>
          <p:cNvSpPr txBox="1"/>
          <p:nvPr/>
        </p:nvSpPr>
        <p:spPr>
          <a:xfrm>
            <a:off x="6802550" y="6678321"/>
            <a:ext cx="3882000" cy="623700"/>
          </a:xfrm>
          <a:prstGeom prst="rect">
            <a:avLst/>
          </a:prstGeom>
          <a:noFill/>
          <a:ln>
            <a:noFill/>
          </a:ln>
        </p:spPr>
        <p:txBody>
          <a:bodyPr anchorCtr="0" anchor="t" bIns="33950" lIns="33950" spcFirstLastPara="1" rIns="33950" wrap="square" tIns="33950">
            <a:noAutofit/>
          </a:bodyPr>
          <a:lstStyle/>
          <a:p>
            <a:pPr indent="0" lvl="0" marL="0" marR="0" rtl="0" algn="l">
              <a:lnSpc>
                <a:spcPct val="100000"/>
              </a:lnSpc>
              <a:spcBef>
                <a:spcPts val="0"/>
              </a:spcBef>
              <a:spcAft>
                <a:spcPts val="0"/>
              </a:spcAft>
              <a:buClr>
                <a:srgbClr val="000000"/>
              </a:buClr>
              <a:buSzPts val="2000"/>
              <a:buFont typeface="Calibri"/>
              <a:buNone/>
            </a:pPr>
            <a:r>
              <a:rPr b="1" i="0" lang="en-US" sz="2000" u="none" cap="none" strike="noStrike">
                <a:solidFill>
                  <a:srgbClr val="000000"/>
                </a:solidFill>
                <a:latin typeface="Calibri"/>
                <a:ea typeface="Calibri"/>
                <a:cs typeface="Calibri"/>
                <a:sym typeface="Calibri"/>
              </a:rPr>
              <a:t>Figure 1. </a:t>
            </a:r>
            <a:r>
              <a:rPr b="1" lang="en-US" sz="2000">
                <a:latin typeface="Calibri"/>
                <a:ea typeface="Calibri"/>
                <a:cs typeface="Calibri"/>
                <a:sym typeface="Calibri"/>
              </a:rPr>
              <a:t>Diagram of Ackerman steering system and its  purpose</a:t>
            </a:r>
            <a:endParaRPr b="1" i="0" sz="2000" u="none" cap="none" strike="noStrike">
              <a:solidFill>
                <a:srgbClr val="000000"/>
              </a:solidFill>
              <a:latin typeface="Calibri"/>
              <a:ea typeface="Calibri"/>
              <a:cs typeface="Calibri"/>
              <a:sym typeface="Calibri"/>
            </a:endParaRPr>
          </a:p>
        </p:txBody>
      </p:sp>
      <p:sp>
        <p:nvSpPr>
          <p:cNvPr id="91" name="Google Shape;91;p11"/>
          <p:cNvSpPr txBox="1"/>
          <p:nvPr/>
        </p:nvSpPr>
        <p:spPr>
          <a:xfrm>
            <a:off x="8378824" y="2150047"/>
            <a:ext cx="2365500" cy="4308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2200"/>
              <a:buFont typeface="Arial"/>
              <a:buNone/>
            </a:pPr>
            <a:r>
              <a:rPr lang="en-US" sz="2200"/>
              <a:t>Melody Cerro</a:t>
            </a:r>
            <a:endParaRPr/>
          </a:p>
        </p:txBody>
      </p:sp>
      <p:sp>
        <p:nvSpPr>
          <p:cNvPr id="92" name="Google Shape;92;p11"/>
          <p:cNvSpPr txBox="1"/>
          <p:nvPr/>
        </p:nvSpPr>
        <p:spPr>
          <a:xfrm>
            <a:off x="16251575" y="8361600"/>
            <a:ext cx="5253300" cy="430800"/>
          </a:xfrm>
          <a:prstGeom prst="rect">
            <a:avLst/>
          </a:prstGeom>
          <a:noFill/>
          <a:ln>
            <a:noFill/>
          </a:ln>
        </p:spPr>
        <p:txBody>
          <a:bodyPr anchorCtr="0" anchor="t" bIns="33950" lIns="33950" spcFirstLastPara="1" rIns="33950" wrap="square" tIns="33950">
            <a:noAutofit/>
          </a:bodyPr>
          <a:lstStyle/>
          <a:p>
            <a:pPr indent="0" lvl="0" marL="0" marR="0" rtl="0" algn="l">
              <a:lnSpc>
                <a:spcPct val="100000"/>
              </a:lnSpc>
              <a:spcBef>
                <a:spcPts val="0"/>
              </a:spcBef>
              <a:spcAft>
                <a:spcPts val="0"/>
              </a:spcAft>
              <a:buClr>
                <a:srgbClr val="000000"/>
              </a:buClr>
              <a:buSzPts val="2000"/>
              <a:buFont typeface="Calibri"/>
              <a:buNone/>
            </a:pPr>
            <a:r>
              <a:rPr b="1" lang="en-US" sz="2000">
                <a:latin typeface="Calibri"/>
                <a:ea typeface="Calibri"/>
                <a:cs typeface="Calibri"/>
                <a:sym typeface="Calibri"/>
              </a:rPr>
              <a:t>Model</a:t>
            </a:r>
            <a:r>
              <a:rPr b="1" i="0" lang="en-US" sz="2000" u="none" cap="none" strike="noStrike">
                <a:solidFill>
                  <a:srgbClr val="000000"/>
                </a:solidFill>
                <a:latin typeface="Calibri"/>
                <a:ea typeface="Calibri"/>
                <a:cs typeface="Calibri"/>
                <a:sym typeface="Calibri"/>
              </a:rPr>
              <a:t> </a:t>
            </a:r>
            <a:r>
              <a:rPr b="1" lang="en-US" sz="2000">
                <a:latin typeface="Calibri"/>
                <a:ea typeface="Calibri"/>
                <a:cs typeface="Calibri"/>
                <a:sym typeface="Calibri"/>
              </a:rPr>
              <a:t>1</a:t>
            </a:r>
            <a:r>
              <a:rPr b="1" i="0" lang="en-US" sz="2000" u="none" cap="none" strike="noStrike">
                <a:solidFill>
                  <a:srgbClr val="000000"/>
                </a:solidFill>
                <a:latin typeface="Calibri"/>
                <a:ea typeface="Calibri"/>
                <a:cs typeface="Calibri"/>
                <a:sym typeface="Calibri"/>
              </a:rPr>
              <a:t>. </a:t>
            </a:r>
            <a:r>
              <a:rPr b="1" lang="en-US" sz="2000">
                <a:latin typeface="Calibri"/>
                <a:ea typeface="Calibri"/>
                <a:cs typeface="Calibri"/>
                <a:sym typeface="Calibri"/>
              </a:rPr>
              <a:t>Initial single bar system (left) and system adjusted into “Perfect Ackerman” (right)</a:t>
            </a:r>
            <a:endParaRPr b="1" i="0" sz="2000" u="none" cap="none" strike="noStrike">
              <a:solidFill>
                <a:srgbClr val="000000"/>
              </a:solidFill>
              <a:latin typeface="Calibri"/>
              <a:ea typeface="Calibri"/>
              <a:cs typeface="Calibri"/>
              <a:sym typeface="Calibri"/>
            </a:endParaRPr>
          </a:p>
        </p:txBody>
      </p:sp>
      <p:pic>
        <p:nvPicPr>
          <p:cNvPr id="93" name="Google Shape;93;p11"/>
          <p:cNvPicPr preferRelativeResize="0"/>
          <p:nvPr/>
        </p:nvPicPr>
        <p:blipFill>
          <a:blip r:embed="rId4">
            <a:alphaModFix/>
          </a:blip>
          <a:stretch>
            <a:fillRect/>
          </a:stretch>
        </p:blipFill>
        <p:spPr>
          <a:xfrm>
            <a:off x="6576399" y="3349813"/>
            <a:ext cx="4334325" cy="3037644"/>
          </a:xfrm>
          <a:prstGeom prst="rect">
            <a:avLst/>
          </a:prstGeom>
          <a:noFill/>
          <a:ln>
            <a:noFill/>
          </a:ln>
        </p:spPr>
      </p:pic>
      <p:pic>
        <p:nvPicPr>
          <p:cNvPr id="94" name="Google Shape;94;p11"/>
          <p:cNvPicPr preferRelativeResize="0"/>
          <p:nvPr/>
        </p:nvPicPr>
        <p:blipFill>
          <a:blip r:embed="rId5">
            <a:alphaModFix/>
          </a:blip>
          <a:stretch>
            <a:fillRect/>
          </a:stretch>
        </p:blipFill>
        <p:spPr>
          <a:xfrm>
            <a:off x="7836129" y="7592888"/>
            <a:ext cx="2161833" cy="2937550"/>
          </a:xfrm>
          <a:prstGeom prst="rect">
            <a:avLst/>
          </a:prstGeom>
          <a:noFill/>
          <a:ln>
            <a:noFill/>
          </a:ln>
        </p:spPr>
      </p:pic>
      <p:pic>
        <p:nvPicPr>
          <p:cNvPr descr="Animated GIF" id="95" name="Google Shape;95;p11"/>
          <p:cNvPicPr preferRelativeResize="0"/>
          <p:nvPr/>
        </p:nvPicPr>
        <p:blipFill>
          <a:blip r:embed="rId6">
            <a:alphaModFix/>
          </a:blip>
          <a:stretch>
            <a:fillRect/>
          </a:stretch>
        </p:blipFill>
        <p:spPr>
          <a:xfrm>
            <a:off x="17222688" y="9291867"/>
            <a:ext cx="3122375" cy="5550889"/>
          </a:xfrm>
          <a:prstGeom prst="rect">
            <a:avLst/>
          </a:prstGeom>
          <a:noFill/>
          <a:ln>
            <a:noFill/>
          </a:ln>
        </p:spPr>
      </p:pic>
      <p:pic>
        <p:nvPicPr>
          <p:cNvPr descr="Animated GIF" id="96" name="Google Shape;96;p11"/>
          <p:cNvPicPr preferRelativeResize="0"/>
          <p:nvPr/>
        </p:nvPicPr>
        <p:blipFill>
          <a:blip r:embed="rId7">
            <a:alphaModFix/>
          </a:blip>
          <a:stretch>
            <a:fillRect/>
          </a:stretch>
        </p:blipFill>
        <p:spPr>
          <a:xfrm>
            <a:off x="18896425" y="2824138"/>
            <a:ext cx="2946797" cy="5238750"/>
          </a:xfrm>
          <a:prstGeom prst="rect">
            <a:avLst/>
          </a:prstGeom>
          <a:noFill/>
          <a:ln>
            <a:noFill/>
          </a:ln>
        </p:spPr>
      </p:pic>
      <p:pic>
        <p:nvPicPr>
          <p:cNvPr descr="Animated GIF" id="97" name="Google Shape;97;p11"/>
          <p:cNvPicPr preferRelativeResize="0"/>
          <p:nvPr/>
        </p:nvPicPr>
        <p:blipFill>
          <a:blip r:embed="rId8">
            <a:alphaModFix/>
          </a:blip>
          <a:stretch>
            <a:fillRect/>
          </a:stretch>
        </p:blipFill>
        <p:spPr>
          <a:xfrm>
            <a:off x="15615525" y="2824125"/>
            <a:ext cx="2946797" cy="5238750"/>
          </a:xfrm>
          <a:prstGeom prst="rect">
            <a:avLst/>
          </a:prstGeom>
          <a:noFill/>
          <a:ln>
            <a:noFill/>
          </a:ln>
        </p:spPr>
      </p:pic>
      <p:pic>
        <p:nvPicPr>
          <p:cNvPr id="98" name="Google Shape;98;p11"/>
          <p:cNvPicPr preferRelativeResize="0"/>
          <p:nvPr/>
        </p:nvPicPr>
        <p:blipFill>
          <a:blip r:embed="rId9">
            <a:alphaModFix/>
          </a:blip>
          <a:stretch>
            <a:fillRect/>
          </a:stretch>
        </p:blipFill>
        <p:spPr>
          <a:xfrm>
            <a:off x="18896425" y="1721"/>
            <a:ext cx="3122375" cy="1593443"/>
          </a:xfrm>
          <a:prstGeom prst="rect">
            <a:avLst/>
          </a:prstGeom>
          <a:noFill/>
          <a:ln>
            <a:noFill/>
          </a:ln>
        </p:spPr>
      </p:pic>
      <p:pic>
        <p:nvPicPr>
          <p:cNvPr id="99" name="Google Shape;99;p11"/>
          <p:cNvPicPr preferRelativeResize="0"/>
          <p:nvPr/>
        </p:nvPicPr>
        <p:blipFill>
          <a:blip r:embed="rId10">
            <a:alphaModFix/>
          </a:blip>
          <a:stretch>
            <a:fillRect/>
          </a:stretch>
        </p:blipFill>
        <p:spPr>
          <a:xfrm>
            <a:off x="11130413" y="3137450"/>
            <a:ext cx="4265425" cy="2529150"/>
          </a:xfrm>
          <a:prstGeom prst="rect">
            <a:avLst/>
          </a:prstGeom>
          <a:noFill/>
          <a:ln>
            <a:noFill/>
          </a:ln>
        </p:spPr>
      </p:pic>
      <p:sp>
        <p:nvSpPr>
          <p:cNvPr id="100" name="Google Shape;100;p11"/>
          <p:cNvSpPr txBox="1"/>
          <p:nvPr/>
        </p:nvSpPr>
        <p:spPr>
          <a:xfrm>
            <a:off x="11257188" y="5977850"/>
            <a:ext cx="3785700" cy="785400"/>
          </a:xfrm>
          <a:prstGeom prst="rect">
            <a:avLst/>
          </a:prstGeom>
          <a:noFill/>
          <a:ln>
            <a:noFill/>
          </a:ln>
        </p:spPr>
        <p:txBody>
          <a:bodyPr anchorCtr="0" anchor="t" bIns="33950" lIns="33950" spcFirstLastPara="1" rIns="33950" wrap="square" tIns="33950">
            <a:noAutofit/>
          </a:bodyPr>
          <a:lstStyle/>
          <a:p>
            <a:pPr indent="0" lvl="0" marL="0" marR="0" rtl="0" algn="l">
              <a:lnSpc>
                <a:spcPct val="100000"/>
              </a:lnSpc>
              <a:spcBef>
                <a:spcPts val="0"/>
              </a:spcBef>
              <a:spcAft>
                <a:spcPts val="0"/>
              </a:spcAft>
              <a:buClr>
                <a:srgbClr val="000000"/>
              </a:buClr>
              <a:buSzPts val="2000"/>
              <a:buFont typeface="Calibri"/>
              <a:buNone/>
            </a:pPr>
            <a:r>
              <a:rPr b="1" i="0" lang="en-US" sz="2000" u="none" cap="none" strike="noStrike">
                <a:solidFill>
                  <a:srgbClr val="000000"/>
                </a:solidFill>
                <a:latin typeface="Calibri"/>
                <a:ea typeface="Calibri"/>
                <a:cs typeface="Calibri"/>
                <a:sym typeface="Calibri"/>
              </a:rPr>
              <a:t>Figure</a:t>
            </a:r>
            <a:r>
              <a:rPr b="1" lang="en-US" sz="2000">
                <a:latin typeface="Calibri"/>
                <a:ea typeface="Calibri"/>
                <a:cs typeface="Calibri"/>
                <a:sym typeface="Calibri"/>
              </a:rPr>
              <a:t> 3. Rack and Pinion steering in a modern car</a:t>
            </a:r>
            <a:endParaRPr b="1" i="0" sz="2000" u="none" cap="none" strike="noStrike">
              <a:solidFill>
                <a:srgbClr val="000000"/>
              </a:solidFill>
              <a:latin typeface="Calibri"/>
              <a:ea typeface="Calibri"/>
              <a:cs typeface="Calibri"/>
              <a:sym typeface="Calibri"/>
            </a:endParaRPr>
          </a:p>
        </p:txBody>
      </p:sp>
      <p:pic>
        <p:nvPicPr>
          <p:cNvPr id="101" name="Google Shape;101;p11"/>
          <p:cNvPicPr preferRelativeResize="0"/>
          <p:nvPr/>
        </p:nvPicPr>
        <p:blipFill>
          <a:blip r:embed="rId11">
            <a:alphaModFix/>
          </a:blip>
          <a:stretch>
            <a:fillRect/>
          </a:stretch>
        </p:blipFill>
        <p:spPr>
          <a:xfrm>
            <a:off x="10813850" y="7156437"/>
            <a:ext cx="4621825" cy="2599792"/>
          </a:xfrm>
          <a:prstGeom prst="rect">
            <a:avLst/>
          </a:prstGeom>
          <a:noFill/>
          <a:ln>
            <a:noFill/>
          </a:ln>
        </p:spPr>
      </p:pic>
      <p:sp>
        <p:nvSpPr>
          <p:cNvPr id="102" name="Google Shape;102;p11"/>
          <p:cNvSpPr txBox="1"/>
          <p:nvPr/>
        </p:nvSpPr>
        <p:spPr>
          <a:xfrm>
            <a:off x="11257200" y="9756225"/>
            <a:ext cx="3785700" cy="785400"/>
          </a:xfrm>
          <a:prstGeom prst="rect">
            <a:avLst/>
          </a:prstGeom>
          <a:noFill/>
          <a:ln>
            <a:noFill/>
          </a:ln>
        </p:spPr>
        <p:txBody>
          <a:bodyPr anchorCtr="0" anchor="t" bIns="33950" lIns="33950" spcFirstLastPara="1" rIns="33950" wrap="square" tIns="33950">
            <a:noAutofit/>
          </a:bodyPr>
          <a:lstStyle/>
          <a:p>
            <a:pPr indent="0" lvl="0" marL="0" marR="0" rtl="0" algn="l">
              <a:lnSpc>
                <a:spcPct val="100000"/>
              </a:lnSpc>
              <a:spcBef>
                <a:spcPts val="0"/>
              </a:spcBef>
              <a:spcAft>
                <a:spcPts val="0"/>
              </a:spcAft>
              <a:buClr>
                <a:srgbClr val="000000"/>
              </a:buClr>
              <a:buSzPts val="2000"/>
              <a:buFont typeface="Calibri"/>
              <a:buNone/>
            </a:pPr>
            <a:r>
              <a:rPr b="1" i="0" lang="en-US" sz="2000" u="none" cap="none" strike="noStrike">
                <a:solidFill>
                  <a:srgbClr val="000000"/>
                </a:solidFill>
                <a:latin typeface="Calibri"/>
                <a:ea typeface="Calibri"/>
                <a:cs typeface="Calibri"/>
                <a:sym typeface="Calibri"/>
              </a:rPr>
              <a:t>Figure</a:t>
            </a:r>
            <a:r>
              <a:rPr b="1" lang="en-US" sz="2000">
                <a:latin typeface="Calibri"/>
                <a:ea typeface="Calibri"/>
                <a:cs typeface="Calibri"/>
                <a:sym typeface="Calibri"/>
              </a:rPr>
              <a:t> 4. The UD Scaled Smart City </a:t>
            </a:r>
            <a:endParaRPr b="1" i="0" sz="2000" u="none" cap="none" strike="noStrike">
              <a:solidFill>
                <a:srgbClr val="000000"/>
              </a:solidFill>
              <a:latin typeface="Calibri"/>
              <a:ea typeface="Calibri"/>
              <a:cs typeface="Calibri"/>
              <a:sym typeface="Calibri"/>
            </a:endParaRPr>
          </a:p>
        </p:txBody>
      </p:sp>
    </p:spTree>
  </p:cSld>
  <p:clrMapOvr>
    <a:masterClrMapping/>
  </p:clrMapOvr>
  <p:transition spd="slow">
    <p:fade thruBlk="1"/>
  </p:transition>
</p:sld>
</file>

<file path=ppt/theme/theme1.xml><?xml version="1.0" encoding="utf-8"?>
<a:theme xmlns:a="http://schemas.openxmlformats.org/drawingml/2006/main" xmlns:r="http://schemas.openxmlformats.org/officeDocument/2006/relationships" name="Custom Theme">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